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-С.Бабажанов\Desktop\брошура\фон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8" y="-1142998"/>
            <a:ext cx="6858001" cy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37" y="260648"/>
            <a:ext cx="142716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1654230"/>
            <a:ext cx="7771606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 Білім </a:t>
            </a:r>
            <a:r>
              <a:rPr lang="kk-KZ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берудегі </a:t>
            </a:r>
            <a:r>
              <a:rPr lang="kk-KZ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заманауи трендтер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            </a:t>
            </a:r>
            <a:r>
              <a:rPr lang="kk-KZ" sz="1400" b="1" i="1" dirty="0" smtClean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---------  </a:t>
            </a:r>
            <a:r>
              <a:rPr lang="kk-KZ" sz="1400" b="1" i="1" dirty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аудандық семинар --------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9" t="33106" r="17642" b="46075"/>
          <a:stretch/>
        </p:blipFill>
        <p:spPr bwMode="auto">
          <a:xfrm>
            <a:off x="5234865" y="5118352"/>
            <a:ext cx="258445" cy="35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10" y="5150135"/>
            <a:ext cx="972108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86" y="5065997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00" y="5107524"/>
            <a:ext cx="103997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93915"/>
            <a:ext cx="10399713" cy="1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C:\Users\М-С.Бабажанов\Desktop\брошура\кю а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63180"/>
            <a:ext cx="17641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8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-С.Бабажанов\Desktop\брошура\фон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7445" y="-1093302"/>
            <a:ext cx="6957390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3" y="33591"/>
            <a:ext cx="1080120" cy="80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8451" y="698484"/>
            <a:ext cx="4572000" cy="7099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000"/>
              </a:spcAft>
            </a:pPr>
            <a:r>
              <a:rPr lang="kk-KZ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14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Білім берудегі заманауи трендтер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1200" b="1" i="1" dirty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kk-KZ" sz="1200" b="1" i="1" dirty="0" smtClean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---------  </a:t>
            </a:r>
            <a:r>
              <a:rPr lang="kk-KZ" sz="1200" b="1" i="1" dirty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аудандық семинар --------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66163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b="1" i="1" dirty="0">
                <a:solidFill>
                  <a:srgbClr val="004620"/>
                </a:solidFill>
                <a:latin typeface="Times New Roman"/>
                <a:ea typeface="Calibri"/>
                <a:cs typeface="Times New Roman"/>
              </a:rPr>
              <a:t>Білім берудегі заманауи </a:t>
            </a:r>
            <a:r>
              <a:rPr lang="kk-KZ" sz="1000" b="1" i="1" dirty="0" smtClean="0">
                <a:solidFill>
                  <a:srgbClr val="004620"/>
                </a:solidFill>
                <a:latin typeface="Times New Roman"/>
                <a:ea typeface="Calibri"/>
                <a:cs typeface="Times New Roman"/>
              </a:rPr>
              <a:t>трендтер тақырыбының мақсаты -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000" b="1" i="1" dirty="0" err="1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оғамның</a:t>
            </a:r>
            <a:r>
              <a:rPr lang="ru-RU" sz="1000" b="1" i="1" dirty="0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назарын</a:t>
            </a:r>
            <a:r>
              <a:rPr lang="ru-RU" sz="1000" b="1" i="1" dirty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000" b="1" i="1" dirty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000" b="1" i="1" dirty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</a:t>
            </a:r>
            <a:r>
              <a:rPr lang="ru-RU" sz="1000" b="1" i="1" dirty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1000" b="1" i="1" dirty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трендтеріне</a:t>
            </a:r>
            <a:r>
              <a:rPr lang="ru-RU" sz="1000" b="1" i="1" dirty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1000" b="1" i="1" dirty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i="1" dirty="0" err="1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000" b="1" i="1" dirty="0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саласының</a:t>
            </a:r>
            <a:r>
              <a:rPr lang="ru-RU" sz="1000" b="1" i="1" dirty="0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000" b="1" i="1" dirty="0" err="1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</a:t>
            </a:r>
            <a:r>
              <a:rPr lang="ru-RU" sz="1000" b="1" i="1" dirty="0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1000" b="1" i="1" dirty="0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r>
              <a:rPr lang="ru-RU" sz="1000" b="1" i="1" dirty="0" smtClean="0">
                <a:solidFill>
                  <a:srgbClr val="004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b="1" i="1" dirty="0">
              <a:solidFill>
                <a:srgbClr val="0046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18" y="1846765"/>
            <a:ext cx="63918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Қатысушылар – мектеп басшылары, директордың оқу-әдістемелік</a:t>
            </a:r>
          </a:p>
          <a:p>
            <a:r>
              <a:rPr lang="kk-KZ" sz="9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жөніндегі орынбасарлары, білім берудегі өзгерістің 1000 көшбасшысы </a:t>
            </a:r>
          </a:p>
          <a:p>
            <a:r>
              <a:rPr lang="kk-KZ" sz="9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жобасының түлектері,жаратылыстану-математика бірлестігінің  пән </a:t>
            </a:r>
          </a:p>
          <a:p>
            <a:r>
              <a:rPr lang="kk-KZ" sz="9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kk-KZ" sz="9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ұғалімдері, бастауыш бірлестігі пән мұғалімдері,әдіскерлер. </a:t>
            </a:r>
          </a:p>
          <a:p>
            <a:endParaRPr lang="kk-KZ" sz="1200" b="1" i="1" dirty="0" smtClean="0">
              <a:solidFill>
                <a:srgbClr val="0D3F13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0991" y="2460530"/>
            <a:ext cx="1822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Семинар бағдарламасы: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8453" y="2662373"/>
            <a:ext cx="3265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Қатысушыларды тіркеу ..............................09:00-09:30 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453" y="2933316"/>
            <a:ext cx="38736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Мектеп базасын аралау .............................. 09:30-10:00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037" y="3279485"/>
            <a:ext cx="3252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Семинардың ашылу салтанаты ................10:00-10:25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551" y="3569001"/>
            <a:ext cx="3169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Бөкей ордасы ауданы әкімі</a:t>
            </a:r>
          </a:p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Н.Ж.Даумовтың сөз сөйлеуі......................10:25-10:40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2865" y="4038678"/>
            <a:ext cx="3182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Секциялық отырыстар..............................10:40-11:40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895" y="4312467"/>
            <a:ext cx="3339376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Мектеп </a:t>
            </a:r>
            <a:r>
              <a:rPr lang="kk-KZ" sz="10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басшылары, директордың оқу-әдістемелік</a:t>
            </a:r>
          </a:p>
          <a:p>
            <a:pPr lvl="0"/>
            <a:r>
              <a:rPr lang="kk-KZ" sz="10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жөніндегі орынбасарлары</a:t>
            </a:r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..............................10:40-11:40 </a:t>
            </a:r>
            <a:endParaRPr lang="ru-RU" sz="1000" dirty="0">
              <a:solidFill>
                <a:prstClr val="black"/>
              </a:solidFill>
            </a:endParaRPr>
          </a:p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551" y="4725144"/>
            <a:ext cx="5297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Айдос Мендигалиев, Ерхан Құбайтов </a:t>
            </a:r>
          </a:p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білім </a:t>
            </a:r>
            <a:r>
              <a:rPr lang="kk-KZ" sz="10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берудегі өзгерістің </a:t>
            </a:r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1000 көшбасшысы жобасының түлектері </a:t>
            </a:r>
          </a:p>
          <a:p>
            <a:pPr lvl="0"/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Заманауи мектеп қандай болу керек?  ..............................10:40-11:00 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2420" y="5205100"/>
            <a:ext cx="4502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Фархат Мухатов </a:t>
            </a:r>
          </a:p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М-С.Бабажанов ЖОББМ директоры</a:t>
            </a:r>
          </a:p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Дарынды оқушы – ұлт болашағы ..............................11:00-11:15 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7037" y="5805264"/>
            <a:ext cx="50716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А.Н.Кадимова, Г.М.Бижанова</a:t>
            </a:r>
          </a:p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Аудандық білім беру бөлімінің әдістемелік кабинеті меңгерушісі, </a:t>
            </a:r>
          </a:p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М-С.Бабажанов мектебі директорының оқу ісі жөніндегі орынбасары </a:t>
            </a:r>
          </a:p>
          <a:p>
            <a:r>
              <a:rPr lang="kk-KZ" sz="10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Педагогикалық жүйелерді басқаруда мектептегі кеңес түрлерін ұйымдастыру .....11:15-11:40 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559985"/>
            <a:ext cx="1822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Семинар </a:t>
            </a:r>
            <a:r>
              <a:rPr lang="kk-KZ" sz="12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бағдарламасы: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93926" y="1125233"/>
            <a:ext cx="38908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А.Ф.Ишангалиева, Н.Қ.Елеусинова,А.Қ.Шәйтім</a:t>
            </a:r>
          </a:p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Физика,Химия,Биология пәні ұстаздары</a:t>
            </a:r>
          </a:p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Жаратылыстану пәндері бойынша практикаалық жұмыстар............10:40-11:40 </a:t>
            </a:r>
            <a:endParaRPr lang="ru-RU" sz="800" dirty="0">
              <a:solidFill>
                <a:prstClr val="black"/>
              </a:solidFill>
            </a:endParaRPr>
          </a:p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79589" y="1786574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Ф.Т.Кадимова, А.Т.Кубиева, М.М.</a:t>
            </a:r>
          </a:p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Бастауыш пәні бірлестігі ұстаздары</a:t>
            </a:r>
          </a:p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Жаратылыстану сыры – ғылымда ............10:40-11:40 </a:t>
            </a:r>
            <a:endParaRPr lang="ru-RU" sz="800" dirty="0">
              <a:solidFill>
                <a:prstClr val="black"/>
              </a:solidFill>
            </a:endParaRPr>
          </a:p>
          <a:p>
            <a:pPr lvl="0"/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79589" y="2460530"/>
            <a:ext cx="2634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en-US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IQAS</a:t>
            </a:r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en-US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интеллектуалдық сайысы ............11:40-12:20 </a:t>
            </a:r>
            <a:endParaRPr lang="ru-RU" sz="800" dirty="0">
              <a:solidFill>
                <a:prstClr val="black"/>
              </a:solidFill>
            </a:endParaRPr>
          </a:p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13698" y="2793178"/>
            <a:ext cx="162897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Әуенді үзіліс ............12:20-12:40 </a:t>
            </a:r>
            <a:endParaRPr lang="ru-RU" sz="800" dirty="0">
              <a:solidFill>
                <a:prstClr val="black"/>
              </a:solidFill>
            </a:endParaRPr>
          </a:p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13698" y="3113528"/>
            <a:ext cx="230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Семинарды қорытындылау ............12:40-12:50 </a:t>
            </a:r>
            <a:endParaRPr lang="ru-RU" sz="800" dirty="0">
              <a:solidFill>
                <a:prstClr val="black"/>
              </a:solidFill>
            </a:endParaRPr>
          </a:p>
          <a:p>
            <a:pPr lvl="0"/>
            <a:endParaRPr lang="ru-RU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0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-С.Бабажанов\Desktop\брошура\фон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8480" y="-1128480"/>
            <a:ext cx="6857997" cy="9114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44288" y="260648"/>
            <a:ext cx="612068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kk-KZ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14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Білім берудегі заманауи </a:t>
            </a:r>
            <a:r>
              <a:rPr lang="kk-KZ" sz="14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трендтер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kk-KZ" sz="1200" b="1" i="1" dirty="0" smtClean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-----  </a:t>
            </a:r>
            <a:r>
              <a:rPr lang="kk-KZ" sz="1200" b="1" i="1" dirty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аудандық </a:t>
            </a:r>
            <a:r>
              <a:rPr lang="kk-KZ" sz="1200" b="1" i="1" dirty="0" smtClean="0">
                <a:solidFill>
                  <a:srgbClr val="005022"/>
                </a:solidFill>
                <a:latin typeface="Times New Roman"/>
                <a:ea typeface="Calibri"/>
                <a:cs typeface="Times New Roman"/>
              </a:rPr>
              <a:t>семинарының спикерлері ----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56" y="3869921"/>
            <a:ext cx="889530" cy="105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1" y="3895420"/>
            <a:ext cx="969895" cy="105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66" y="1061444"/>
            <a:ext cx="889530" cy="101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8" y="2506093"/>
            <a:ext cx="907032" cy="10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56" y="2531386"/>
            <a:ext cx="889530" cy="9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56" y="1059954"/>
            <a:ext cx="955084" cy="101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31" y="3869921"/>
            <a:ext cx="935135" cy="10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14" y="3869921"/>
            <a:ext cx="923426" cy="107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2350" y="2037356"/>
            <a:ext cx="957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А.Н.Кадимова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АБББ-нің </a:t>
            </a:r>
            <a:r>
              <a:rPr lang="kk-KZ" sz="6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әдістемелік </a:t>
            </a:r>
            <a:endParaRPr lang="kk-KZ" sz="600" b="1" i="1" dirty="0" smtClean="0">
              <a:solidFill>
                <a:srgbClr val="0D3F13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кабинеті </a:t>
            </a:r>
            <a:r>
              <a:rPr lang="kk-KZ" sz="6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меңгерушісі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35052" y="2013649"/>
            <a:ext cx="13372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А.Ф.Ишангалиева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Оқу-әдістемелік жөніндегі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орынбасары, физика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93" y="1045817"/>
            <a:ext cx="925986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654551" y="2013650"/>
            <a:ext cx="1247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     Г.М.Бижанова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Директордың оқу ісі жөніндегі</a:t>
            </a:r>
          </a:p>
          <a:p>
            <a:pPr lvl="0"/>
            <a:r>
              <a:rPr lang="kk-KZ" sz="6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             орынбасары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7830" y="3469811"/>
            <a:ext cx="1314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     А.Р.Мендигалиев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Білім берудегі өзгерістің 1000 </a:t>
            </a:r>
          </a:p>
          <a:p>
            <a:pPr lvl="0"/>
            <a:r>
              <a:rPr lang="kk-KZ" sz="6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өшбасшысы жобасының түлегі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2" y="1061445"/>
            <a:ext cx="936104" cy="98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96293" y="2038943"/>
            <a:ext cx="10711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Ф.Х.Мухатов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М-С.Бабажанов ЖОББМ 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Директоры, модератор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73956" y="3469811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А.Қ.Шәйтім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Биология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26642" y="3469810"/>
            <a:ext cx="1314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     Е.Құбайтов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Білім берудегі өзгерістің 1000 </a:t>
            </a:r>
          </a:p>
          <a:p>
            <a:pPr lvl="0"/>
            <a:r>
              <a:rPr lang="kk-KZ" sz="600" b="1" i="1" dirty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өшбасшысы жобасының түлегі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63931" y="3469811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Н.Қ.Елеусинова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  Хими</a:t>
            </a:r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я </a:t>
            </a:r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74352" y="4913117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Ф.Т.Кадимова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Бастауыш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88281" y="4926660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А.Т.Кубиева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Бастаауыш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63931" y="4945485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А.Т.Ажыгалиева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Бастауыш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25637" y="4948982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Б.Б.Темрешова</a:t>
            </a: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Бастауыш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6640" r="12738" b="6250"/>
          <a:stretch/>
        </p:blipFill>
        <p:spPr bwMode="auto">
          <a:xfrm>
            <a:off x="251520" y="404664"/>
            <a:ext cx="403244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6093"/>
            <a:ext cx="943151" cy="10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77" y="2531385"/>
            <a:ext cx="924859" cy="9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34" y="5250211"/>
            <a:ext cx="1010100" cy="9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50211"/>
            <a:ext cx="984356" cy="9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497867" y="6188004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З.Ж.Сагынова</a:t>
            </a:r>
            <a:endParaRPr lang="kk-KZ" sz="800" b="1" i="1" dirty="0" smtClean="0">
              <a:solidFill>
                <a:srgbClr val="0D3F13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Бастауыш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6188004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8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М.М.Кайсагали</a:t>
            </a:r>
            <a:endParaRPr lang="kk-KZ" sz="800" b="1" i="1" dirty="0" smtClean="0">
              <a:solidFill>
                <a:srgbClr val="0D3F13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kk-KZ" sz="600" b="1" i="1" dirty="0" smtClean="0">
                <a:solidFill>
                  <a:srgbClr val="0D3F13"/>
                </a:solidFill>
                <a:latin typeface="Times New Roman"/>
                <a:ea typeface="Calibri"/>
                <a:cs typeface="Times New Roman"/>
              </a:rPr>
              <a:t>Бастауыш пәні ұстазы</a:t>
            </a:r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9" y="1045817"/>
            <a:ext cx="9437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02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0688"/>
            <a:ext cx="192021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3"/>
          <a:stretch/>
        </p:blipFill>
        <p:spPr bwMode="auto">
          <a:xfrm>
            <a:off x="726164" y="1916832"/>
            <a:ext cx="1896573" cy="1210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194421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М-С.Бабажанов\Desktop\брошура\хи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60" y="4616152"/>
            <a:ext cx="1895872" cy="1421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-С.Бабажанов\Desktop\брошура\баст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1" y="620341"/>
            <a:ext cx="1972749" cy="108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039549" cy="115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7"/>
            <a:ext cx="1931876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М-С.Бабажанов\Desktop\брошура\псих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4616152"/>
            <a:ext cx="1992222" cy="1421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60" y="761491"/>
            <a:ext cx="10795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776971"/>
            <a:ext cx="1080120" cy="80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02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312</Words>
  <Application>Microsoft Office PowerPoint</Application>
  <PresentationFormat>Экран (4:3)</PresentationFormat>
  <Paragraphs>74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М-С.Бабажанов</dc:creator>
  <cp:lastModifiedBy>М-С.Бабажанов</cp:lastModifiedBy>
  <cp:revision>23</cp:revision>
  <cp:lastPrinted>2024-05-13T13:29:06Z</cp:lastPrinted>
  <dcterms:created xsi:type="dcterms:W3CDTF">2024-05-13T11:34:59Z</dcterms:created>
  <dcterms:modified xsi:type="dcterms:W3CDTF">2024-05-13T17:27:47Z</dcterms:modified>
</cp:coreProperties>
</file>