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0" r:id="rId4"/>
    <p:sldId id="262" r:id="rId5"/>
    <p:sldId id="259" r:id="rId6"/>
    <p:sldId id="263" r:id="rId7"/>
    <p:sldId id="264" r:id="rId8"/>
    <p:sldId id="265" r:id="rId9"/>
    <p:sldId id="266" r:id="rId10"/>
    <p:sldId id="267" r:id="rId11"/>
    <p:sldId id="268"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F83"/>
    <a:srgbClr val="509284"/>
    <a:srgbClr val="64AA9B"/>
    <a:srgbClr val="AE5970"/>
    <a:srgbClr val="77665B"/>
    <a:srgbClr val="E29B89"/>
    <a:srgbClr val="8ABFB3"/>
    <a:srgbClr val="E9C7A0"/>
    <a:srgbClr val="486375"/>
    <a:srgbClr val="D999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8D9B9-88D6-4DC5-A6FA-282C9A87FD15}" v="2351" dt="2022-10-01T20:58:51.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8" autoAdjust="0"/>
    <p:restoredTop sz="94660"/>
  </p:normalViewPr>
  <p:slideViewPr>
    <p:cSldViewPr snapToGrid="0">
      <p:cViewPr varScale="1">
        <p:scale>
          <a:sx n="126" d="100"/>
          <a:sy n="126" d="100"/>
        </p:scale>
        <p:origin x="-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s Gouridech" userId="0f108c42-e108-4a5e-ac87-bf20a805c994" providerId="ADAL" clId="{783E29C1-AA02-5443-9EF0-41FDE91A551C}"/>
    <pc:docChg chg="custSel addSld delSld modSld">
      <pc:chgData name="Anass Gouridech" userId="0f108c42-e108-4a5e-ac87-bf20a805c994" providerId="ADAL" clId="{783E29C1-AA02-5443-9EF0-41FDE91A551C}" dt="2022-09-30T23:40:01.017" v="6" actId="2696"/>
      <pc:docMkLst>
        <pc:docMk/>
      </pc:docMkLst>
      <pc:sldChg chg="addSp delSp modSp new del">
        <pc:chgData name="Anass Gouridech" userId="0f108c42-e108-4a5e-ac87-bf20a805c994" providerId="ADAL" clId="{783E29C1-AA02-5443-9EF0-41FDE91A551C}" dt="2022-09-30T23:40:01.017" v="6" actId="2696"/>
        <pc:sldMkLst>
          <pc:docMk/>
          <pc:sldMk cId="1420393199" sldId="264"/>
        </pc:sldMkLst>
        <pc:spChg chg="del">
          <ac:chgData name="Anass Gouridech" userId="0f108c42-e108-4a5e-ac87-bf20a805c994" providerId="ADAL" clId="{783E29C1-AA02-5443-9EF0-41FDE91A551C}" dt="2022-09-30T23:39:34.653" v="1" actId="21"/>
          <ac:spMkLst>
            <pc:docMk/>
            <pc:sldMk cId="1420393199" sldId="264"/>
            <ac:spMk id="2" creationId="{098BFF8A-09C5-A505-20AE-7F2925E0B67B}"/>
          </ac:spMkLst>
        </pc:spChg>
        <pc:spChg chg="del">
          <ac:chgData name="Anass Gouridech" userId="0f108c42-e108-4a5e-ac87-bf20a805c994" providerId="ADAL" clId="{783E29C1-AA02-5443-9EF0-41FDE91A551C}" dt="2022-09-30T23:39:36.352" v="2" actId="21"/>
          <ac:spMkLst>
            <pc:docMk/>
            <pc:sldMk cId="1420393199" sldId="264"/>
            <ac:spMk id="3" creationId="{CB89639E-482F-60DE-C1EF-36BE4E0E2D9A}"/>
          </ac:spMkLst>
        </pc:spChg>
        <pc:spChg chg="add del mod">
          <ac:chgData name="Anass Gouridech" userId="0f108c42-e108-4a5e-ac87-bf20a805c994" providerId="ADAL" clId="{783E29C1-AA02-5443-9EF0-41FDE91A551C}" dt="2022-09-30T23:39:41.052" v="4" actId="21"/>
          <ac:spMkLst>
            <pc:docMk/>
            <pc:sldMk cId="1420393199" sldId="264"/>
            <ac:spMk id="5" creationId="{CEA6F545-A0EF-75FA-070E-F12F00C62538}"/>
          </ac:spMkLst>
        </pc:spChg>
      </pc:sldChg>
      <pc:sldChg chg="add">
        <pc:chgData name="Anass Gouridech" userId="0f108c42-e108-4a5e-ac87-bf20a805c994" providerId="ADAL" clId="{783E29C1-AA02-5443-9EF0-41FDE91A551C}" dt="2022-09-30T23:39:53.289" v="5" actId="22"/>
        <pc:sldMkLst>
          <pc:docMk/>
          <pc:sldMk cId="243753689" sldId="265"/>
        </pc:sldMkLst>
      </pc:sldChg>
    </pc:docChg>
  </pc:docChgLst>
  <pc:docChgLst>
    <pc:chgData name="Anass Gouridech" userId="0f108c42-e108-4a5e-ac87-bf20a805c994" providerId="ADAL" clId="{5138D9B9-88D6-4DC5-A6FA-282C9A87FD15}"/>
    <pc:docChg chg="undo redo custSel addSld delSld modSld sldOrd modMainMaster">
      <pc:chgData name="Anass Gouridech" userId="0f108c42-e108-4a5e-ac87-bf20a805c994" providerId="ADAL" clId="{5138D9B9-88D6-4DC5-A6FA-282C9A87FD15}" dt="2022-10-01T20:58:51.492" v="9562" actId="962"/>
      <pc:docMkLst>
        <pc:docMk/>
      </pc:docMkLst>
      <pc:sldChg chg="addSp delSp modSp mod ord modTransition">
        <pc:chgData name="Anass Gouridech" userId="0f108c42-e108-4a5e-ac87-bf20a805c994" providerId="ADAL" clId="{5138D9B9-88D6-4DC5-A6FA-282C9A87FD15}" dt="2022-10-01T20:39:33.243" v="9163" actId="20577"/>
        <pc:sldMkLst>
          <pc:docMk/>
          <pc:sldMk cId="2545529031" sldId="256"/>
        </pc:sldMkLst>
        <pc:spChg chg="mod">
          <ac:chgData name="Anass Gouridech" userId="0f108c42-e108-4a5e-ac87-bf20a805c994" providerId="ADAL" clId="{5138D9B9-88D6-4DC5-A6FA-282C9A87FD15}" dt="2022-10-01T18:48:20.410" v="6128" actId="1038"/>
          <ac:spMkLst>
            <pc:docMk/>
            <pc:sldMk cId="2545529031" sldId="256"/>
            <ac:spMk id="2" creationId="{E454EAEE-6374-1641-24ED-8DCFDC1DD115}"/>
          </ac:spMkLst>
        </pc:spChg>
        <pc:spChg chg="mod">
          <ac:chgData name="Anass Gouridech" userId="0f108c42-e108-4a5e-ac87-bf20a805c994" providerId="ADAL" clId="{5138D9B9-88D6-4DC5-A6FA-282C9A87FD15}" dt="2022-09-30T17:54:07.892" v="3820" actId="1037"/>
          <ac:spMkLst>
            <pc:docMk/>
            <pc:sldMk cId="2545529031" sldId="256"/>
            <ac:spMk id="4" creationId="{DDD1D663-ACAD-0C66-A575-797189E6A613}"/>
          </ac:spMkLst>
        </pc:spChg>
        <pc:spChg chg="mod">
          <ac:chgData name="Anass Gouridech" userId="0f108c42-e108-4a5e-ac87-bf20a805c994" providerId="ADAL" clId="{5138D9B9-88D6-4DC5-A6FA-282C9A87FD15}" dt="2022-10-01T18:48:20.410" v="6128" actId="1038"/>
          <ac:spMkLst>
            <pc:docMk/>
            <pc:sldMk cId="2545529031" sldId="256"/>
            <ac:spMk id="5" creationId="{313903A1-42DD-984F-2F33-1C90CBF50134}"/>
          </ac:spMkLst>
        </pc:spChg>
        <pc:spChg chg="del mod">
          <ac:chgData name="Anass Gouridech" userId="0f108c42-e108-4a5e-ac87-bf20a805c994" providerId="ADAL" clId="{5138D9B9-88D6-4DC5-A6FA-282C9A87FD15}" dt="2022-09-30T18:00:22.392" v="4318" actId="478"/>
          <ac:spMkLst>
            <pc:docMk/>
            <pc:sldMk cId="2545529031" sldId="256"/>
            <ac:spMk id="5" creationId="{E2CDA0B8-017B-6D66-5181-B6AA716624E4}"/>
          </ac:spMkLst>
        </pc:spChg>
        <pc:spChg chg="mod">
          <ac:chgData name="Anass Gouridech" userId="0f108c42-e108-4a5e-ac87-bf20a805c994" providerId="ADAL" clId="{5138D9B9-88D6-4DC5-A6FA-282C9A87FD15}" dt="2022-09-30T17:54:19.335" v="3821" actId="1076"/>
          <ac:spMkLst>
            <pc:docMk/>
            <pc:sldMk cId="2545529031" sldId="256"/>
            <ac:spMk id="6" creationId="{DF86BAB2-9E96-323D-E1A0-2958F44BB6C7}"/>
          </ac:spMkLst>
        </pc:spChg>
        <pc:spChg chg="add mod">
          <ac:chgData name="Anass Gouridech" userId="0f108c42-e108-4a5e-ac87-bf20a805c994" providerId="ADAL" clId="{5138D9B9-88D6-4DC5-A6FA-282C9A87FD15}" dt="2022-10-01T18:48:20.410" v="6128" actId="1038"/>
          <ac:spMkLst>
            <pc:docMk/>
            <pc:sldMk cId="2545529031" sldId="256"/>
            <ac:spMk id="14" creationId="{4FBC4144-0DD2-F005-8E63-9588F3A9FE94}"/>
          </ac:spMkLst>
        </pc:spChg>
        <pc:spChg chg="add mod">
          <ac:chgData name="Anass Gouridech" userId="0f108c42-e108-4a5e-ac87-bf20a805c994" providerId="ADAL" clId="{5138D9B9-88D6-4DC5-A6FA-282C9A87FD15}" dt="2022-10-01T18:48:20.410" v="6128" actId="1038"/>
          <ac:spMkLst>
            <pc:docMk/>
            <pc:sldMk cId="2545529031" sldId="256"/>
            <ac:spMk id="15" creationId="{61DCA905-309C-BBCE-E222-A6434D1FB7F7}"/>
          </ac:spMkLst>
        </pc:spChg>
        <pc:spChg chg="add mod">
          <ac:chgData name="Anass Gouridech" userId="0f108c42-e108-4a5e-ac87-bf20a805c994" providerId="ADAL" clId="{5138D9B9-88D6-4DC5-A6FA-282C9A87FD15}" dt="2022-10-01T18:48:20.410" v="6128" actId="1038"/>
          <ac:spMkLst>
            <pc:docMk/>
            <pc:sldMk cId="2545529031" sldId="256"/>
            <ac:spMk id="16" creationId="{2CE96CFB-3FE2-5774-F0F9-9B253BCA24E7}"/>
          </ac:spMkLst>
        </pc:spChg>
        <pc:spChg chg="mod">
          <ac:chgData name="Anass Gouridech" userId="0f108c42-e108-4a5e-ac87-bf20a805c994" providerId="ADAL" clId="{5138D9B9-88D6-4DC5-A6FA-282C9A87FD15}" dt="2022-10-01T18:48:20.410" v="6128" actId="1038"/>
          <ac:spMkLst>
            <pc:docMk/>
            <pc:sldMk cId="2545529031" sldId="256"/>
            <ac:spMk id="17" creationId="{60C7F299-DD63-9A8D-69D9-43FDE5EAB335}"/>
          </ac:spMkLst>
        </pc:spChg>
        <pc:spChg chg="add mod">
          <ac:chgData name="Anass Gouridech" userId="0f108c42-e108-4a5e-ac87-bf20a805c994" providerId="ADAL" clId="{5138D9B9-88D6-4DC5-A6FA-282C9A87FD15}" dt="2022-10-01T18:48:20.410" v="6128" actId="1038"/>
          <ac:spMkLst>
            <pc:docMk/>
            <pc:sldMk cId="2545529031" sldId="256"/>
            <ac:spMk id="18" creationId="{E1764B06-854F-F6DE-A1E0-A65FE5FDB8A6}"/>
          </ac:spMkLst>
        </pc:spChg>
        <pc:spChg chg="add mod">
          <ac:chgData name="Anass Gouridech" userId="0f108c42-e108-4a5e-ac87-bf20a805c994" providerId="ADAL" clId="{5138D9B9-88D6-4DC5-A6FA-282C9A87FD15}" dt="2022-10-01T18:48:20.410" v="6128" actId="1038"/>
          <ac:spMkLst>
            <pc:docMk/>
            <pc:sldMk cId="2545529031" sldId="256"/>
            <ac:spMk id="19" creationId="{11B9D3D0-4C7F-9CCE-D98A-B1B6DF85F373}"/>
          </ac:spMkLst>
        </pc:spChg>
        <pc:spChg chg="add mod">
          <ac:chgData name="Anass Gouridech" userId="0f108c42-e108-4a5e-ac87-bf20a805c994" providerId="ADAL" clId="{5138D9B9-88D6-4DC5-A6FA-282C9A87FD15}" dt="2022-10-01T18:48:20.410" v="6128" actId="1038"/>
          <ac:spMkLst>
            <pc:docMk/>
            <pc:sldMk cId="2545529031" sldId="256"/>
            <ac:spMk id="21" creationId="{A333F7CE-ED93-59EC-21C6-0E26E8654F14}"/>
          </ac:spMkLst>
        </pc:spChg>
        <pc:spChg chg="add mod">
          <ac:chgData name="Anass Gouridech" userId="0f108c42-e108-4a5e-ac87-bf20a805c994" providerId="ADAL" clId="{5138D9B9-88D6-4DC5-A6FA-282C9A87FD15}" dt="2022-10-01T18:48:20.410" v="6128" actId="1038"/>
          <ac:spMkLst>
            <pc:docMk/>
            <pc:sldMk cId="2545529031" sldId="256"/>
            <ac:spMk id="22" creationId="{6D2370CA-A8FD-87DB-AFB7-F6B705D35BE0}"/>
          </ac:spMkLst>
        </pc:spChg>
        <pc:spChg chg="add mod">
          <ac:chgData name="Anass Gouridech" userId="0f108c42-e108-4a5e-ac87-bf20a805c994" providerId="ADAL" clId="{5138D9B9-88D6-4DC5-A6FA-282C9A87FD15}" dt="2022-10-01T18:48:20.410" v="6128" actId="1038"/>
          <ac:spMkLst>
            <pc:docMk/>
            <pc:sldMk cId="2545529031" sldId="256"/>
            <ac:spMk id="23" creationId="{CE4FFC27-AA12-3794-4B5D-91B6934F0430}"/>
          </ac:spMkLst>
        </pc:spChg>
        <pc:spChg chg="add mod">
          <ac:chgData name="Anass Gouridech" userId="0f108c42-e108-4a5e-ac87-bf20a805c994" providerId="ADAL" clId="{5138D9B9-88D6-4DC5-A6FA-282C9A87FD15}" dt="2022-10-01T18:48:20.410" v="6128" actId="1038"/>
          <ac:spMkLst>
            <pc:docMk/>
            <pc:sldMk cId="2545529031" sldId="256"/>
            <ac:spMk id="24" creationId="{506B9EF2-3487-A544-0AED-7C67EE836A92}"/>
          </ac:spMkLst>
        </pc:spChg>
        <pc:spChg chg="add mod">
          <ac:chgData name="Anass Gouridech" userId="0f108c42-e108-4a5e-ac87-bf20a805c994" providerId="ADAL" clId="{5138D9B9-88D6-4DC5-A6FA-282C9A87FD15}" dt="2022-10-01T18:48:20.410" v="6128" actId="1038"/>
          <ac:spMkLst>
            <pc:docMk/>
            <pc:sldMk cId="2545529031" sldId="256"/>
            <ac:spMk id="26" creationId="{F1C21617-CFC4-70D2-8EAB-661B8D63BA64}"/>
          </ac:spMkLst>
        </pc:spChg>
        <pc:spChg chg="add mod">
          <ac:chgData name="Anass Gouridech" userId="0f108c42-e108-4a5e-ac87-bf20a805c994" providerId="ADAL" clId="{5138D9B9-88D6-4DC5-A6FA-282C9A87FD15}" dt="2022-10-01T18:48:20.410" v="6128" actId="1038"/>
          <ac:spMkLst>
            <pc:docMk/>
            <pc:sldMk cId="2545529031" sldId="256"/>
            <ac:spMk id="27" creationId="{5CC67A0A-484D-D5C0-E215-496BA7DC8349}"/>
          </ac:spMkLst>
        </pc:spChg>
        <pc:spChg chg="add mod">
          <ac:chgData name="Anass Gouridech" userId="0f108c42-e108-4a5e-ac87-bf20a805c994" providerId="ADAL" clId="{5138D9B9-88D6-4DC5-A6FA-282C9A87FD15}" dt="2022-10-01T18:48:20.410" v="6128" actId="1038"/>
          <ac:spMkLst>
            <pc:docMk/>
            <pc:sldMk cId="2545529031" sldId="256"/>
            <ac:spMk id="28" creationId="{8482440A-A5FC-3A76-2152-F1E97270E1EA}"/>
          </ac:spMkLst>
        </pc:spChg>
        <pc:spChg chg="add mod">
          <ac:chgData name="Anass Gouridech" userId="0f108c42-e108-4a5e-ac87-bf20a805c994" providerId="ADAL" clId="{5138D9B9-88D6-4DC5-A6FA-282C9A87FD15}" dt="2022-10-01T18:48:20.410" v="6128" actId="1038"/>
          <ac:spMkLst>
            <pc:docMk/>
            <pc:sldMk cId="2545529031" sldId="256"/>
            <ac:spMk id="29" creationId="{3CC6F029-D61B-1212-7CAE-34BE8F08D6D6}"/>
          </ac:spMkLst>
        </pc:spChg>
        <pc:spChg chg="add mod">
          <ac:chgData name="Anass Gouridech" userId="0f108c42-e108-4a5e-ac87-bf20a805c994" providerId="ADAL" clId="{5138D9B9-88D6-4DC5-A6FA-282C9A87FD15}" dt="2022-10-01T18:48:20.410" v="6128" actId="1038"/>
          <ac:spMkLst>
            <pc:docMk/>
            <pc:sldMk cId="2545529031" sldId="256"/>
            <ac:spMk id="31" creationId="{38EC6601-0323-2B98-0058-06A4F2EC7EDA}"/>
          </ac:spMkLst>
        </pc:spChg>
        <pc:spChg chg="add mod">
          <ac:chgData name="Anass Gouridech" userId="0f108c42-e108-4a5e-ac87-bf20a805c994" providerId="ADAL" clId="{5138D9B9-88D6-4DC5-A6FA-282C9A87FD15}" dt="2022-10-01T18:48:20.410" v="6128" actId="1038"/>
          <ac:spMkLst>
            <pc:docMk/>
            <pc:sldMk cId="2545529031" sldId="256"/>
            <ac:spMk id="1024" creationId="{3A5D578F-654C-F6ED-E20D-676E5E913748}"/>
          </ac:spMkLst>
        </pc:spChg>
        <pc:spChg chg="add mod">
          <ac:chgData name="Anass Gouridech" userId="0f108c42-e108-4a5e-ac87-bf20a805c994" providerId="ADAL" clId="{5138D9B9-88D6-4DC5-A6FA-282C9A87FD15}" dt="2022-10-01T18:48:20.410" v="6128" actId="1038"/>
          <ac:spMkLst>
            <pc:docMk/>
            <pc:sldMk cId="2545529031" sldId="256"/>
            <ac:spMk id="1025" creationId="{A73EC611-3BCB-D5BE-22F3-D041F25EEAC9}"/>
          </ac:spMkLst>
        </pc:spChg>
        <pc:spChg chg="add del mod ord">
          <ac:chgData name="Anass Gouridech" userId="0f108c42-e108-4a5e-ac87-bf20a805c994" providerId="ADAL" clId="{5138D9B9-88D6-4DC5-A6FA-282C9A87FD15}" dt="2022-09-30T18:04:41.458" v="4495" actId="478"/>
          <ac:spMkLst>
            <pc:docMk/>
            <pc:sldMk cId="2545529031" sldId="256"/>
            <ac:spMk id="1027" creationId="{19614599-0672-45D8-493C-CBD524898CE9}"/>
          </ac:spMkLst>
        </pc:spChg>
        <pc:spChg chg="mod">
          <ac:chgData name="Anass Gouridech" userId="0f108c42-e108-4a5e-ac87-bf20a805c994" providerId="ADAL" clId="{5138D9B9-88D6-4DC5-A6FA-282C9A87FD15}" dt="2022-10-01T18:48:20.410" v="6128" actId="1038"/>
          <ac:spMkLst>
            <pc:docMk/>
            <pc:sldMk cId="2545529031" sldId="256"/>
            <ac:spMk id="1027" creationId="{5EA598EC-39F4-305B-0CE3-E374F55E96EA}"/>
          </ac:spMkLst>
        </pc:spChg>
        <pc:spChg chg="mod">
          <ac:chgData name="Anass Gouridech" userId="0f108c42-e108-4a5e-ac87-bf20a805c994" providerId="ADAL" clId="{5138D9B9-88D6-4DC5-A6FA-282C9A87FD15}" dt="2022-10-01T18:48:20.410" v="6128" actId="1038"/>
          <ac:spMkLst>
            <pc:docMk/>
            <pc:sldMk cId="2545529031" sldId="256"/>
            <ac:spMk id="1028" creationId="{611A6EC6-B994-8F98-03B2-B53F25D87E3C}"/>
          </ac:spMkLst>
        </pc:spChg>
        <pc:spChg chg="add mod ord">
          <ac:chgData name="Anass Gouridech" userId="0f108c42-e108-4a5e-ac87-bf20a805c994" providerId="ADAL" clId="{5138D9B9-88D6-4DC5-A6FA-282C9A87FD15}" dt="2022-09-30T18:04:51.982" v="4498" actId="1076"/>
          <ac:spMkLst>
            <pc:docMk/>
            <pc:sldMk cId="2545529031" sldId="256"/>
            <ac:spMk id="1029" creationId="{ED249F5A-5706-F636-C008-D21D4621428B}"/>
          </ac:spMkLst>
        </pc:spChg>
        <pc:spChg chg="mod">
          <ac:chgData name="Anass Gouridech" userId="0f108c42-e108-4a5e-ac87-bf20a805c994" providerId="ADAL" clId="{5138D9B9-88D6-4DC5-A6FA-282C9A87FD15}" dt="2022-10-01T20:39:33.243" v="9163" actId="20577"/>
          <ac:spMkLst>
            <pc:docMk/>
            <pc:sldMk cId="2545529031" sldId="256"/>
            <ac:spMk id="1031" creationId="{687F410B-C4A5-3D65-B57B-4F470009EED1}"/>
          </ac:spMkLst>
        </pc:spChg>
        <pc:spChg chg="mod">
          <ac:chgData name="Anass Gouridech" userId="0f108c42-e108-4a5e-ac87-bf20a805c994" providerId="ADAL" clId="{5138D9B9-88D6-4DC5-A6FA-282C9A87FD15}" dt="2022-10-01T18:48:20.410" v="6128" actId="1038"/>
          <ac:spMkLst>
            <pc:docMk/>
            <pc:sldMk cId="2545529031" sldId="256"/>
            <ac:spMk id="1032" creationId="{F3C5DDD4-EF46-2F64-ECDD-965A52E71930}"/>
          </ac:spMkLst>
        </pc:spChg>
        <pc:spChg chg="mod">
          <ac:chgData name="Anass Gouridech" userId="0f108c42-e108-4a5e-ac87-bf20a805c994" providerId="ADAL" clId="{5138D9B9-88D6-4DC5-A6FA-282C9A87FD15}" dt="2022-10-01T18:48:20.410" v="6128" actId="1038"/>
          <ac:spMkLst>
            <pc:docMk/>
            <pc:sldMk cId="2545529031" sldId="256"/>
            <ac:spMk id="1033" creationId="{326D3B9C-C9BF-90C5-F11B-DFCB23979E72}"/>
          </ac:spMkLst>
        </pc:spChg>
        <pc:spChg chg="add mod">
          <ac:chgData name="Anass Gouridech" userId="0f108c42-e108-4a5e-ac87-bf20a805c994" providerId="ADAL" clId="{5138D9B9-88D6-4DC5-A6FA-282C9A87FD15}" dt="2022-09-30T18:17:31.065" v="4886" actId="1036"/>
          <ac:spMkLst>
            <pc:docMk/>
            <pc:sldMk cId="2545529031" sldId="256"/>
            <ac:spMk id="1035" creationId="{EFA57222-6E3A-2064-33AA-6D6B9060D26C}"/>
          </ac:spMkLst>
        </pc:spChg>
        <pc:spChg chg="add mod">
          <ac:chgData name="Anass Gouridech" userId="0f108c42-e108-4a5e-ac87-bf20a805c994" providerId="ADAL" clId="{5138D9B9-88D6-4DC5-A6FA-282C9A87FD15}" dt="2022-09-30T18:17:31.065" v="4886" actId="1036"/>
          <ac:spMkLst>
            <pc:docMk/>
            <pc:sldMk cId="2545529031" sldId="256"/>
            <ac:spMk id="1036" creationId="{6C20C27C-41F7-E426-9860-34FA88D2C5C9}"/>
          </ac:spMkLst>
        </pc:spChg>
        <pc:spChg chg="mod">
          <ac:chgData name="Anass Gouridech" userId="0f108c42-e108-4a5e-ac87-bf20a805c994" providerId="ADAL" clId="{5138D9B9-88D6-4DC5-A6FA-282C9A87FD15}" dt="2022-09-30T18:17:31.065" v="4886" actId="1036"/>
          <ac:spMkLst>
            <pc:docMk/>
            <pc:sldMk cId="2545529031" sldId="256"/>
            <ac:spMk id="1037" creationId="{2EC64045-0B1B-5D3A-29F8-839E60AEB522}"/>
          </ac:spMkLst>
        </pc:spChg>
        <pc:spChg chg="del mod">
          <ac:chgData name="Anass Gouridech" userId="0f108c42-e108-4a5e-ac87-bf20a805c994" providerId="ADAL" clId="{5138D9B9-88D6-4DC5-A6FA-282C9A87FD15}" dt="2022-09-30T18:14:59.917" v="4776" actId="478"/>
          <ac:spMkLst>
            <pc:docMk/>
            <pc:sldMk cId="2545529031" sldId="256"/>
            <ac:spMk id="1038" creationId="{1D257D58-AA75-9A5E-2D1B-6697215CCA97}"/>
          </ac:spMkLst>
        </pc:spChg>
        <pc:spChg chg="add mod">
          <ac:chgData name="Anass Gouridech" userId="0f108c42-e108-4a5e-ac87-bf20a805c994" providerId="ADAL" clId="{5138D9B9-88D6-4DC5-A6FA-282C9A87FD15}" dt="2022-09-30T18:17:31.065" v="4886" actId="1036"/>
          <ac:spMkLst>
            <pc:docMk/>
            <pc:sldMk cId="2545529031" sldId="256"/>
            <ac:spMk id="1039" creationId="{A5D1BBC3-A1F1-D4E4-4909-E24434AA94A9}"/>
          </ac:spMkLst>
        </pc:spChg>
        <pc:spChg chg="add mod">
          <ac:chgData name="Anass Gouridech" userId="0f108c42-e108-4a5e-ac87-bf20a805c994" providerId="ADAL" clId="{5138D9B9-88D6-4DC5-A6FA-282C9A87FD15}" dt="2022-09-30T18:17:20.801" v="4874" actId="12788"/>
          <ac:spMkLst>
            <pc:docMk/>
            <pc:sldMk cId="2545529031" sldId="256"/>
            <ac:spMk id="1040" creationId="{D240B559-CAC1-CC66-79F3-E94D37DABDD4}"/>
          </ac:spMkLst>
        </pc:spChg>
        <pc:picChg chg="add del mod">
          <ac:chgData name="Anass Gouridech" userId="0f108c42-e108-4a5e-ac87-bf20a805c994" providerId="ADAL" clId="{5138D9B9-88D6-4DC5-A6FA-282C9A87FD15}" dt="2022-09-30T16:56:41.548" v="18" actId="478"/>
          <ac:picMkLst>
            <pc:docMk/>
            <pc:sldMk cId="2545529031" sldId="256"/>
            <ac:picMk id="2" creationId="{1BD26680-5F84-3E0B-53FF-DE03F609381B}"/>
          </ac:picMkLst>
        </pc:picChg>
        <pc:picChg chg="mod">
          <ac:chgData name="Anass Gouridech" userId="0f108c42-e108-4a5e-ac87-bf20a805c994" providerId="ADAL" clId="{5138D9B9-88D6-4DC5-A6FA-282C9A87FD15}" dt="2022-10-01T18:48:20.410" v="6128" actId="1038"/>
          <ac:picMkLst>
            <pc:docMk/>
            <pc:sldMk cId="2545529031" sldId="256"/>
            <ac:picMk id="3" creationId="{099751F5-5800-4480-34EC-16A5289A95D3}"/>
          </ac:picMkLst>
        </pc:picChg>
        <pc:picChg chg="add del mod">
          <ac:chgData name="Anass Gouridech" userId="0f108c42-e108-4a5e-ac87-bf20a805c994" providerId="ADAL" clId="{5138D9B9-88D6-4DC5-A6FA-282C9A87FD15}" dt="2022-09-30T16:56:41.548" v="18" actId="478"/>
          <ac:picMkLst>
            <pc:docMk/>
            <pc:sldMk cId="2545529031" sldId="256"/>
            <ac:picMk id="3" creationId="{B3FFA7CD-7B98-5EA6-2562-ED17BDFFE80A}"/>
          </ac:picMkLst>
        </pc:picChg>
        <pc:picChg chg="add mod">
          <ac:chgData name="Anass Gouridech" userId="0f108c42-e108-4a5e-ac87-bf20a805c994" providerId="ADAL" clId="{5138D9B9-88D6-4DC5-A6FA-282C9A87FD15}" dt="2022-10-01T18:48:20.410" v="6128" actId="1038"/>
          <ac:picMkLst>
            <pc:docMk/>
            <pc:sldMk cId="2545529031" sldId="256"/>
            <ac:picMk id="7" creationId="{F783A501-6D5C-0E5F-7587-9D826DD4F4E0}"/>
          </ac:picMkLst>
        </pc:picChg>
        <pc:picChg chg="mod">
          <ac:chgData name="Anass Gouridech" userId="0f108c42-e108-4a5e-ac87-bf20a805c994" providerId="ADAL" clId="{5138D9B9-88D6-4DC5-A6FA-282C9A87FD15}" dt="2022-09-30T17:54:19.335" v="3821" actId="1076"/>
          <ac:picMkLst>
            <pc:docMk/>
            <pc:sldMk cId="2545529031" sldId="256"/>
            <ac:picMk id="8" creationId="{3C3704A5-E979-C698-BD0C-85473EFFCBE7}"/>
          </ac:picMkLst>
        </pc:picChg>
        <pc:picChg chg="del mod">
          <ac:chgData name="Anass Gouridech" userId="0f108c42-e108-4a5e-ac87-bf20a805c994" providerId="ADAL" clId="{5138D9B9-88D6-4DC5-A6FA-282C9A87FD15}" dt="2022-09-30T16:56:41.548" v="18" actId="478"/>
          <ac:picMkLst>
            <pc:docMk/>
            <pc:sldMk cId="2545529031" sldId="256"/>
            <ac:picMk id="17" creationId="{0A492571-1902-448E-92F7-78AB0EF615C5}"/>
          </ac:picMkLst>
        </pc:picChg>
        <pc:picChg chg="add mod">
          <ac:chgData name="Anass Gouridech" userId="0f108c42-e108-4a5e-ac87-bf20a805c994" providerId="ADAL" clId="{5138D9B9-88D6-4DC5-A6FA-282C9A87FD15}" dt="2022-10-01T18:48:20.410" v="6128" actId="1038"/>
          <ac:picMkLst>
            <pc:docMk/>
            <pc:sldMk cId="2545529031" sldId="256"/>
            <ac:picMk id="20" creationId="{8AED6D44-E67E-7DFB-9E4A-D6F49B75A9E5}"/>
          </ac:picMkLst>
        </pc:picChg>
        <pc:picChg chg="add mod">
          <ac:chgData name="Anass Gouridech" userId="0f108c42-e108-4a5e-ac87-bf20a805c994" providerId="ADAL" clId="{5138D9B9-88D6-4DC5-A6FA-282C9A87FD15}" dt="2022-10-01T18:48:20.410" v="6128" actId="1038"/>
          <ac:picMkLst>
            <pc:docMk/>
            <pc:sldMk cId="2545529031" sldId="256"/>
            <ac:picMk id="25" creationId="{EDC5CB65-0D63-74C9-CA7C-9A62BD1143AD}"/>
          </ac:picMkLst>
        </pc:picChg>
        <pc:picChg chg="add mod">
          <ac:chgData name="Anass Gouridech" userId="0f108c42-e108-4a5e-ac87-bf20a805c994" providerId="ADAL" clId="{5138D9B9-88D6-4DC5-A6FA-282C9A87FD15}" dt="2022-10-01T18:48:20.410" v="6128" actId="1038"/>
          <ac:picMkLst>
            <pc:docMk/>
            <pc:sldMk cId="2545529031" sldId="256"/>
            <ac:picMk id="30" creationId="{64E8060F-01F6-F4D6-997E-843E25A78AF0}"/>
          </ac:picMkLst>
        </pc:picChg>
        <pc:picChg chg="mod">
          <ac:chgData name="Anass Gouridech" userId="0f108c42-e108-4a5e-ac87-bf20a805c994" providerId="ADAL" clId="{5138D9B9-88D6-4DC5-A6FA-282C9A87FD15}" dt="2022-09-30T17:54:07.892" v="3820" actId="1037"/>
          <ac:picMkLst>
            <pc:docMk/>
            <pc:sldMk cId="2545529031" sldId="256"/>
            <ac:picMk id="1026" creationId="{E4580316-93D5-48CF-0040-08B986841AF0}"/>
          </ac:picMkLst>
        </pc:picChg>
        <pc:picChg chg="del mod">
          <ac:chgData name="Anass Gouridech" userId="0f108c42-e108-4a5e-ac87-bf20a805c994" providerId="ADAL" clId="{5138D9B9-88D6-4DC5-A6FA-282C9A87FD15}" dt="2022-09-30T16:56:41.548" v="18" actId="478"/>
          <ac:picMkLst>
            <pc:docMk/>
            <pc:sldMk cId="2545529031" sldId="256"/>
            <ac:picMk id="1028" creationId="{D3873856-4740-5EFB-DFF5-FBA0B08F8299}"/>
          </ac:picMkLst>
        </pc:picChg>
        <pc:picChg chg="del mod">
          <ac:chgData name="Anass Gouridech" userId="0f108c42-e108-4a5e-ac87-bf20a805c994" providerId="ADAL" clId="{5138D9B9-88D6-4DC5-A6FA-282C9A87FD15}" dt="2022-09-30T16:56:41.548" v="18" actId="478"/>
          <ac:picMkLst>
            <pc:docMk/>
            <pc:sldMk cId="2545529031" sldId="256"/>
            <ac:picMk id="1030" creationId="{5A5109A8-D349-8E0E-0C63-CF982B166044}"/>
          </ac:picMkLst>
        </pc:picChg>
        <pc:picChg chg="mod">
          <ac:chgData name="Anass Gouridech" userId="0f108c42-e108-4a5e-ac87-bf20a805c994" providerId="ADAL" clId="{5138D9B9-88D6-4DC5-A6FA-282C9A87FD15}" dt="2022-10-01T18:48:20.410" v="6128" actId="1038"/>
          <ac:picMkLst>
            <pc:docMk/>
            <pc:sldMk cId="2545529031" sldId="256"/>
            <ac:picMk id="1030" creationId="{68ADCF38-EB58-8F75-9ADE-DC9CC78FA8DF}"/>
          </ac:picMkLst>
        </pc:picChg>
        <pc:picChg chg="add del mod">
          <ac:chgData name="Anass Gouridech" userId="0f108c42-e108-4a5e-ac87-bf20a805c994" providerId="ADAL" clId="{5138D9B9-88D6-4DC5-A6FA-282C9A87FD15}" dt="2022-09-30T18:14:53.697" v="4771" actId="27803"/>
          <ac:picMkLst>
            <pc:docMk/>
            <pc:sldMk cId="2545529031" sldId="256"/>
            <ac:picMk id="1032" creationId="{1D257D58-AA75-9A5E-2D1B-6697215CCA97}"/>
          </ac:picMkLst>
        </pc:picChg>
        <pc:picChg chg="add del mod">
          <ac:chgData name="Anass Gouridech" userId="0f108c42-e108-4a5e-ac87-bf20a805c994" providerId="ADAL" clId="{5138D9B9-88D6-4DC5-A6FA-282C9A87FD15}" dt="2022-09-30T18:14:31.330" v="4769" actId="27803"/>
          <ac:picMkLst>
            <pc:docMk/>
            <pc:sldMk cId="2545529031" sldId="256"/>
            <ac:picMk id="1034" creationId="{2EC64045-0B1B-5D3A-29F8-839E60AEB522}"/>
          </ac:picMkLst>
        </pc:picChg>
      </pc:sldChg>
      <pc:sldChg chg="addSp delSp modSp new mod ord modTransition">
        <pc:chgData name="Anass Gouridech" userId="0f108c42-e108-4a5e-ac87-bf20a805c994" providerId="ADAL" clId="{5138D9B9-88D6-4DC5-A6FA-282C9A87FD15}" dt="2022-09-30T17:50:23.164" v="3557"/>
        <pc:sldMkLst>
          <pc:docMk/>
          <pc:sldMk cId="3770661722" sldId="257"/>
        </pc:sldMkLst>
        <pc:spChg chg="del">
          <ac:chgData name="Anass Gouridech" userId="0f108c42-e108-4a5e-ac87-bf20a805c994" providerId="ADAL" clId="{5138D9B9-88D6-4DC5-A6FA-282C9A87FD15}" dt="2022-09-30T16:56:17.146" v="14" actId="478"/>
          <ac:spMkLst>
            <pc:docMk/>
            <pc:sldMk cId="3770661722" sldId="257"/>
            <ac:spMk id="2" creationId="{160CD45A-2A10-F626-69F1-D81EFADAC80D}"/>
          </ac:spMkLst>
        </pc:spChg>
        <pc:spChg chg="del">
          <ac:chgData name="Anass Gouridech" userId="0f108c42-e108-4a5e-ac87-bf20a805c994" providerId="ADAL" clId="{5138D9B9-88D6-4DC5-A6FA-282C9A87FD15}" dt="2022-09-30T16:56:17.146" v="14" actId="478"/>
          <ac:spMkLst>
            <pc:docMk/>
            <pc:sldMk cId="3770661722" sldId="257"/>
            <ac:spMk id="3" creationId="{5503D6E1-34D2-7114-B66A-DC1A4A47EA54}"/>
          </ac:spMkLst>
        </pc:spChg>
        <pc:picChg chg="add mod">
          <ac:chgData name="Anass Gouridech" userId="0f108c42-e108-4a5e-ac87-bf20a805c994" providerId="ADAL" clId="{5138D9B9-88D6-4DC5-A6FA-282C9A87FD15}" dt="2022-09-30T16:56:35.423" v="17"/>
          <ac:picMkLst>
            <pc:docMk/>
            <pc:sldMk cId="3770661722" sldId="257"/>
            <ac:picMk id="4" creationId="{86579CC7-A80C-3C68-815E-3063418C85FE}"/>
          </ac:picMkLst>
        </pc:picChg>
        <pc:picChg chg="add mod">
          <ac:chgData name="Anass Gouridech" userId="0f108c42-e108-4a5e-ac87-bf20a805c994" providerId="ADAL" clId="{5138D9B9-88D6-4DC5-A6FA-282C9A87FD15}" dt="2022-09-30T16:56:35.423" v="17"/>
          <ac:picMkLst>
            <pc:docMk/>
            <pc:sldMk cId="3770661722" sldId="257"/>
            <ac:picMk id="5" creationId="{EEE34C48-D3B5-4C4B-AB41-24B76FE90003}"/>
          </ac:picMkLst>
        </pc:picChg>
        <pc:picChg chg="add mod">
          <ac:chgData name="Anass Gouridech" userId="0f108c42-e108-4a5e-ac87-bf20a805c994" providerId="ADAL" clId="{5138D9B9-88D6-4DC5-A6FA-282C9A87FD15}" dt="2022-09-30T16:56:35.423" v="17"/>
          <ac:picMkLst>
            <pc:docMk/>
            <pc:sldMk cId="3770661722" sldId="257"/>
            <ac:picMk id="6" creationId="{47569F91-2121-8D4C-C56E-B8A2B2F46258}"/>
          </ac:picMkLst>
        </pc:picChg>
        <pc:picChg chg="add mod">
          <ac:chgData name="Anass Gouridech" userId="0f108c42-e108-4a5e-ac87-bf20a805c994" providerId="ADAL" clId="{5138D9B9-88D6-4DC5-A6FA-282C9A87FD15}" dt="2022-09-30T16:56:35.423" v="17"/>
          <ac:picMkLst>
            <pc:docMk/>
            <pc:sldMk cId="3770661722" sldId="257"/>
            <ac:picMk id="7" creationId="{06458088-B14B-B5B5-5CF3-B389C3B6A599}"/>
          </ac:picMkLst>
        </pc:picChg>
        <pc:picChg chg="add mod">
          <ac:chgData name="Anass Gouridech" userId="0f108c42-e108-4a5e-ac87-bf20a805c994" providerId="ADAL" clId="{5138D9B9-88D6-4DC5-A6FA-282C9A87FD15}" dt="2022-09-30T16:56:35.423" v="17"/>
          <ac:picMkLst>
            <pc:docMk/>
            <pc:sldMk cId="3770661722" sldId="257"/>
            <ac:picMk id="8" creationId="{2A019CA0-EF1B-9373-0034-BD0ABE440021}"/>
          </ac:picMkLst>
        </pc:picChg>
      </pc:sldChg>
      <pc:sldChg chg="addSp delSp modSp new mod modTransition delAnim modAnim">
        <pc:chgData name="Anass Gouridech" userId="0f108c42-e108-4a5e-ac87-bf20a805c994" providerId="ADAL" clId="{5138D9B9-88D6-4DC5-A6FA-282C9A87FD15}" dt="2022-09-30T18:24:40.480" v="5730" actId="1036"/>
        <pc:sldMkLst>
          <pc:docMk/>
          <pc:sldMk cId="751449225" sldId="258"/>
        </pc:sldMkLst>
        <pc:spChg chg="del">
          <ac:chgData name="Anass Gouridech" userId="0f108c42-e108-4a5e-ac87-bf20a805c994" providerId="ADAL" clId="{5138D9B9-88D6-4DC5-A6FA-282C9A87FD15}" dt="2022-09-30T17:41:37.656" v="3325" actId="478"/>
          <ac:spMkLst>
            <pc:docMk/>
            <pc:sldMk cId="751449225" sldId="258"/>
            <ac:spMk id="2" creationId="{937822BB-29F6-6449-171A-0AA2B2CD0EB9}"/>
          </ac:spMkLst>
        </pc:spChg>
        <pc:spChg chg="del">
          <ac:chgData name="Anass Gouridech" userId="0f108c42-e108-4a5e-ac87-bf20a805c994" providerId="ADAL" clId="{5138D9B9-88D6-4DC5-A6FA-282C9A87FD15}" dt="2022-09-30T17:41:37.656" v="3325" actId="478"/>
          <ac:spMkLst>
            <pc:docMk/>
            <pc:sldMk cId="751449225" sldId="258"/>
            <ac:spMk id="3" creationId="{C02199C2-13BA-88A7-640E-D502A9046DDA}"/>
          </ac:spMkLst>
        </pc:spChg>
        <pc:spChg chg="add del mod">
          <ac:chgData name="Anass Gouridech" userId="0f108c42-e108-4a5e-ac87-bf20a805c994" providerId="ADAL" clId="{5138D9B9-88D6-4DC5-A6FA-282C9A87FD15}" dt="2022-09-30T17:56:00.809" v="3974" actId="478"/>
          <ac:spMkLst>
            <pc:docMk/>
            <pc:sldMk cId="751449225" sldId="258"/>
            <ac:spMk id="5" creationId="{F9F18D05-5C51-BD52-84E0-A799DABCBFFD}"/>
          </ac:spMkLst>
        </pc:spChg>
        <pc:spChg chg="add del mod">
          <ac:chgData name="Anass Gouridech" userId="0f108c42-e108-4a5e-ac87-bf20a805c994" providerId="ADAL" clId="{5138D9B9-88D6-4DC5-A6FA-282C9A87FD15}" dt="2022-09-30T17:56:03.167" v="3975" actId="478"/>
          <ac:spMkLst>
            <pc:docMk/>
            <pc:sldMk cId="751449225" sldId="258"/>
            <ac:spMk id="6" creationId="{978686DD-2DCD-C891-2BEA-03D321A02AC7}"/>
          </ac:spMkLst>
        </pc:spChg>
        <pc:spChg chg="add del mod">
          <ac:chgData name="Anass Gouridech" userId="0f108c42-e108-4a5e-ac87-bf20a805c994" providerId="ADAL" clId="{5138D9B9-88D6-4DC5-A6FA-282C9A87FD15}" dt="2022-09-30T17:56:03.167" v="3975" actId="478"/>
          <ac:spMkLst>
            <pc:docMk/>
            <pc:sldMk cId="751449225" sldId="258"/>
            <ac:spMk id="7" creationId="{FFCC14F3-6573-7004-C504-23DF8CCF0836}"/>
          </ac:spMkLst>
        </pc:spChg>
        <pc:spChg chg="add mod">
          <ac:chgData name="Anass Gouridech" userId="0f108c42-e108-4a5e-ac87-bf20a805c994" providerId="ADAL" clId="{5138D9B9-88D6-4DC5-A6FA-282C9A87FD15}" dt="2022-09-30T17:58:19.108" v="4178" actId="1035"/>
          <ac:spMkLst>
            <pc:docMk/>
            <pc:sldMk cId="751449225" sldId="258"/>
            <ac:spMk id="9" creationId="{825ED5EC-0A2E-025D-568D-03B846A32F5B}"/>
          </ac:spMkLst>
        </pc:spChg>
        <pc:spChg chg="add mod">
          <ac:chgData name="Anass Gouridech" userId="0f108c42-e108-4a5e-ac87-bf20a805c994" providerId="ADAL" clId="{5138D9B9-88D6-4DC5-A6FA-282C9A87FD15}" dt="2022-09-30T17:58:19.108" v="4178" actId="1035"/>
          <ac:spMkLst>
            <pc:docMk/>
            <pc:sldMk cId="751449225" sldId="258"/>
            <ac:spMk id="10" creationId="{4D323E56-785F-6B03-1239-CB662E6004DB}"/>
          </ac:spMkLst>
        </pc:spChg>
        <pc:spChg chg="add mod">
          <ac:chgData name="Anass Gouridech" userId="0f108c42-e108-4a5e-ac87-bf20a805c994" providerId="ADAL" clId="{5138D9B9-88D6-4DC5-A6FA-282C9A87FD15}" dt="2022-09-30T17:58:22.021" v="4185" actId="1036"/>
          <ac:spMkLst>
            <pc:docMk/>
            <pc:sldMk cId="751449225" sldId="258"/>
            <ac:spMk id="11" creationId="{715C0817-BDDF-E3CB-7817-B551A48D2BEF}"/>
          </ac:spMkLst>
        </pc:spChg>
        <pc:spChg chg="add mod">
          <ac:chgData name="Anass Gouridech" userId="0f108c42-e108-4a5e-ac87-bf20a805c994" providerId="ADAL" clId="{5138D9B9-88D6-4DC5-A6FA-282C9A87FD15}" dt="2022-09-30T17:58:19.108" v="4178" actId="1035"/>
          <ac:spMkLst>
            <pc:docMk/>
            <pc:sldMk cId="751449225" sldId="258"/>
            <ac:spMk id="12" creationId="{1B3F009E-EDCF-26CE-6BA8-124F312F11D7}"/>
          </ac:spMkLst>
        </pc:spChg>
        <pc:spChg chg="add mod">
          <ac:chgData name="Anass Gouridech" userId="0f108c42-e108-4a5e-ac87-bf20a805c994" providerId="ADAL" clId="{5138D9B9-88D6-4DC5-A6FA-282C9A87FD15}" dt="2022-09-30T17:56:30.992" v="4019" actId="1035"/>
          <ac:spMkLst>
            <pc:docMk/>
            <pc:sldMk cId="751449225" sldId="258"/>
            <ac:spMk id="13" creationId="{6DD583DB-5D9D-06C3-A57B-0A434A6C6542}"/>
          </ac:spMkLst>
        </pc:spChg>
        <pc:spChg chg="add del mod">
          <ac:chgData name="Anass Gouridech" userId="0f108c42-e108-4a5e-ac87-bf20a805c994" providerId="ADAL" clId="{5138D9B9-88D6-4DC5-A6FA-282C9A87FD15}" dt="2022-09-30T18:19:01.113" v="4887" actId="478"/>
          <ac:spMkLst>
            <pc:docMk/>
            <pc:sldMk cId="751449225" sldId="258"/>
            <ac:spMk id="14" creationId="{848ADAA8-09DB-9794-C69F-065607082860}"/>
          </ac:spMkLst>
        </pc:spChg>
        <pc:spChg chg="add del mod">
          <ac:chgData name="Anass Gouridech" userId="0f108c42-e108-4a5e-ac87-bf20a805c994" providerId="ADAL" clId="{5138D9B9-88D6-4DC5-A6FA-282C9A87FD15}" dt="2022-09-30T18:19:01.113" v="4887" actId="478"/>
          <ac:spMkLst>
            <pc:docMk/>
            <pc:sldMk cId="751449225" sldId="258"/>
            <ac:spMk id="16" creationId="{6B02BC96-C2AE-307F-D27C-EE8D749CC37F}"/>
          </ac:spMkLst>
        </pc:spChg>
        <pc:spChg chg="add del mod">
          <ac:chgData name="Anass Gouridech" userId="0f108c42-e108-4a5e-ac87-bf20a805c994" providerId="ADAL" clId="{5138D9B9-88D6-4DC5-A6FA-282C9A87FD15}" dt="2022-09-30T18:19:01.113" v="4887" actId="478"/>
          <ac:spMkLst>
            <pc:docMk/>
            <pc:sldMk cId="751449225" sldId="258"/>
            <ac:spMk id="17" creationId="{71DA5B7C-61DD-C9DB-469E-3DDBCC4DC92C}"/>
          </ac:spMkLst>
        </pc:spChg>
        <pc:spChg chg="add del mod">
          <ac:chgData name="Anass Gouridech" userId="0f108c42-e108-4a5e-ac87-bf20a805c994" providerId="ADAL" clId="{5138D9B9-88D6-4DC5-A6FA-282C9A87FD15}" dt="2022-09-30T18:19:01.113" v="4887" actId="478"/>
          <ac:spMkLst>
            <pc:docMk/>
            <pc:sldMk cId="751449225" sldId="258"/>
            <ac:spMk id="18" creationId="{3080CDBF-4EDF-83BD-45DA-5DADB0A4E08A}"/>
          </ac:spMkLst>
        </pc:spChg>
        <pc:spChg chg="add del mod">
          <ac:chgData name="Anass Gouridech" userId="0f108c42-e108-4a5e-ac87-bf20a805c994" providerId="ADAL" clId="{5138D9B9-88D6-4DC5-A6FA-282C9A87FD15}" dt="2022-09-30T18:19:01.113" v="4887" actId="478"/>
          <ac:spMkLst>
            <pc:docMk/>
            <pc:sldMk cId="751449225" sldId="258"/>
            <ac:spMk id="19" creationId="{C47EE0FD-4D21-0773-16F0-73CD926AE552}"/>
          </ac:spMkLst>
        </pc:spChg>
        <pc:spChg chg="add del mod">
          <ac:chgData name="Anass Gouridech" userId="0f108c42-e108-4a5e-ac87-bf20a805c994" providerId="ADAL" clId="{5138D9B9-88D6-4DC5-A6FA-282C9A87FD15}" dt="2022-09-30T18:19:01.113" v="4887" actId="478"/>
          <ac:spMkLst>
            <pc:docMk/>
            <pc:sldMk cId="751449225" sldId="258"/>
            <ac:spMk id="21" creationId="{15CFF411-BF39-5BB9-A26F-1163D8072ECE}"/>
          </ac:spMkLst>
        </pc:spChg>
        <pc:spChg chg="add del mod">
          <ac:chgData name="Anass Gouridech" userId="0f108c42-e108-4a5e-ac87-bf20a805c994" providerId="ADAL" clId="{5138D9B9-88D6-4DC5-A6FA-282C9A87FD15}" dt="2022-09-30T18:19:01.113" v="4887" actId="478"/>
          <ac:spMkLst>
            <pc:docMk/>
            <pc:sldMk cId="751449225" sldId="258"/>
            <ac:spMk id="22" creationId="{F4E5D432-D42E-5503-4E36-021E60D1F75E}"/>
          </ac:spMkLst>
        </pc:spChg>
        <pc:spChg chg="add del mod">
          <ac:chgData name="Anass Gouridech" userId="0f108c42-e108-4a5e-ac87-bf20a805c994" providerId="ADAL" clId="{5138D9B9-88D6-4DC5-A6FA-282C9A87FD15}" dt="2022-09-30T18:19:01.113" v="4887" actId="478"/>
          <ac:spMkLst>
            <pc:docMk/>
            <pc:sldMk cId="751449225" sldId="258"/>
            <ac:spMk id="23" creationId="{37C9964D-BE42-4CA3-4F74-77928DC03879}"/>
          </ac:spMkLst>
        </pc:spChg>
        <pc:spChg chg="add del mod">
          <ac:chgData name="Anass Gouridech" userId="0f108c42-e108-4a5e-ac87-bf20a805c994" providerId="ADAL" clId="{5138D9B9-88D6-4DC5-A6FA-282C9A87FD15}" dt="2022-09-30T18:19:01.113" v="4887" actId="478"/>
          <ac:spMkLst>
            <pc:docMk/>
            <pc:sldMk cId="751449225" sldId="258"/>
            <ac:spMk id="24" creationId="{EA1DD928-5F6F-87AF-FFA6-8EDED0734E78}"/>
          </ac:spMkLst>
        </pc:spChg>
        <pc:spChg chg="add del mod">
          <ac:chgData name="Anass Gouridech" userId="0f108c42-e108-4a5e-ac87-bf20a805c994" providerId="ADAL" clId="{5138D9B9-88D6-4DC5-A6FA-282C9A87FD15}" dt="2022-09-30T18:19:01.113" v="4887" actId="478"/>
          <ac:spMkLst>
            <pc:docMk/>
            <pc:sldMk cId="751449225" sldId="258"/>
            <ac:spMk id="26" creationId="{B0A862A7-0147-7972-EF0C-D397372C3FE5}"/>
          </ac:spMkLst>
        </pc:spChg>
        <pc:spChg chg="add del mod">
          <ac:chgData name="Anass Gouridech" userId="0f108c42-e108-4a5e-ac87-bf20a805c994" providerId="ADAL" clId="{5138D9B9-88D6-4DC5-A6FA-282C9A87FD15}" dt="2022-09-30T18:19:01.113" v="4887" actId="478"/>
          <ac:spMkLst>
            <pc:docMk/>
            <pc:sldMk cId="751449225" sldId="258"/>
            <ac:spMk id="27" creationId="{561C3759-E1B4-02DB-4183-CCB678A45A0B}"/>
          </ac:spMkLst>
        </pc:spChg>
        <pc:spChg chg="add del mod">
          <ac:chgData name="Anass Gouridech" userId="0f108c42-e108-4a5e-ac87-bf20a805c994" providerId="ADAL" clId="{5138D9B9-88D6-4DC5-A6FA-282C9A87FD15}" dt="2022-09-30T18:19:01.113" v="4887" actId="478"/>
          <ac:spMkLst>
            <pc:docMk/>
            <pc:sldMk cId="751449225" sldId="258"/>
            <ac:spMk id="28" creationId="{DFA9E92A-796C-1894-49CB-A3DDC5D5F8AF}"/>
          </ac:spMkLst>
        </pc:spChg>
        <pc:spChg chg="add del mod">
          <ac:chgData name="Anass Gouridech" userId="0f108c42-e108-4a5e-ac87-bf20a805c994" providerId="ADAL" clId="{5138D9B9-88D6-4DC5-A6FA-282C9A87FD15}" dt="2022-09-30T18:19:01.113" v="4887" actId="478"/>
          <ac:spMkLst>
            <pc:docMk/>
            <pc:sldMk cId="751449225" sldId="258"/>
            <ac:spMk id="29" creationId="{615A7963-0909-B032-6BF3-60EAE17AD86E}"/>
          </ac:spMkLst>
        </pc:spChg>
        <pc:spChg chg="add del mod">
          <ac:chgData name="Anass Gouridech" userId="0f108c42-e108-4a5e-ac87-bf20a805c994" providerId="ADAL" clId="{5138D9B9-88D6-4DC5-A6FA-282C9A87FD15}" dt="2022-09-30T18:19:01.113" v="4887" actId="478"/>
          <ac:spMkLst>
            <pc:docMk/>
            <pc:sldMk cId="751449225" sldId="258"/>
            <ac:spMk id="31" creationId="{19C883DC-8069-5BE6-93DC-98E41DFBF171}"/>
          </ac:spMkLst>
        </pc:spChg>
        <pc:spChg chg="add del mod">
          <ac:chgData name="Anass Gouridech" userId="0f108c42-e108-4a5e-ac87-bf20a805c994" providerId="ADAL" clId="{5138D9B9-88D6-4DC5-A6FA-282C9A87FD15}" dt="2022-09-30T18:19:01.113" v="4887" actId="478"/>
          <ac:spMkLst>
            <pc:docMk/>
            <pc:sldMk cId="751449225" sldId="258"/>
            <ac:spMk id="32" creationId="{7E3E9EC9-A0F9-FE73-E5FE-3882D3F13F69}"/>
          </ac:spMkLst>
        </pc:spChg>
        <pc:spChg chg="add del mod">
          <ac:chgData name="Anass Gouridech" userId="0f108c42-e108-4a5e-ac87-bf20a805c994" providerId="ADAL" clId="{5138D9B9-88D6-4DC5-A6FA-282C9A87FD15}" dt="2022-09-30T18:19:01.113" v="4887" actId="478"/>
          <ac:spMkLst>
            <pc:docMk/>
            <pc:sldMk cId="751449225" sldId="258"/>
            <ac:spMk id="33" creationId="{1C1A77EC-7482-F907-72BB-700A2ACF0A35}"/>
          </ac:spMkLst>
        </pc:spChg>
        <pc:spChg chg="add del mod">
          <ac:chgData name="Anass Gouridech" userId="0f108c42-e108-4a5e-ac87-bf20a805c994" providerId="ADAL" clId="{5138D9B9-88D6-4DC5-A6FA-282C9A87FD15}" dt="2022-09-30T17:56:06.645" v="3976" actId="478"/>
          <ac:spMkLst>
            <pc:docMk/>
            <pc:sldMk cId="751449225" sldId="258"/>
            <ac:spMk id="34" creationId="{A4F495C5-C5FA-5D6F-E829-9CCEC89E4D9E}"/>
          </ac:spMkLst>
        </pc:spChg>
        <pc:spChg chg="add del mod">
          <ac:chgData name="Anass Gouridech" userId="0f108c42-e108-4a5e-ac87-bf20a805c994" providerId="ADAL" clId="{5138D9B9-88D6-4DC5-A6FA-282C9A87FD15}" dt="2022-09-30T17:56:06.645" v="3976" actId="478"/>
          <ac:spMkLst>
            <pc:docMk/>
            <pc:sldMk cId="751449225" sldId="258"/>
            <ac:spMk id="35" creationId="{CFEE9F81-7FA5-540F-92BE-2C0ECAE12F36}"/>
          </ac:spMkLst>
        </pc:spChg>
        <pc:spChg chg="add del mod">
          <ac:chgData name="Anass Gouridech" userId="0f108c42-e108-4a5e-ac87-bf20a805c994" providerId="ADAL" clId="{5138D9B9-88D6-4DC5-A6FA-282C9A87FD15}" dt="2022-09-30T17:56:06.645" v="3976" actId="478"/>
          <ac:spMkLst>
            <pc:docMk/>
            <pc:sldMk cId="751449225" sldId="258"/>
            <ac:spMk id="36" creationId="{EB2D8A4D-311B-DFBA-C4A2-2CE6C32310FA}"/>
          </ac:spMkLst>
        </pc:spChg>
        <pc:spChg chg="add del mod ord">
          <ac:chgData name="Anass Gouridech" userId="0f108c42-e108-4a5e-ac87-bf20a805c994" providerId="ADAL" clId="{5138D9B9-88D6-4DC5-A6FA-282C9A87FD15}" dt="2022-09-30T18:04:59.182" v="4499" actId="478"/>
          <ac:spMkLst>
            <pc:docMk/>
            <pc:sldMk cId="751449225" sldId="258"/>
            <ac:spMk id="38" creationId="{AEC71762-3225-AE8E-B915-DA6DBDBAF5FA}"/>
          </ac:spMkLst>
        </pc:spChg>
        <pc:spChg chg="add del mod">
          <ac:chgData name="Anass Gouridech" userId="0f108c42-e108-4a5e-ac87-bf20a805c994" providerId="ADAL" clId="{5138D9B9-88D6-4DC5-A6FA-282C9A87FD15}" dt="2022-09-30T18:05:37.683" v="4526" actId="478"/>
          <ac:spMkLst>
            <pc:docMk/>
            <pc:sldMk cId="751449225" sldId="258"/>
            <ac:spMk id="39" creationId="{6DF3159B-4635-0A98-0A84-F7A208AC182C}"/>
          </ac:spMkLst>
        </pc:spChg>
        <pc:spChg chg="add del mod">
          <ac:chgData name="Anass Gouridech" userId="0f108c42-e108-4a5e-ac87-bf20a805c994" providerId="ADAL" clId="{5138D9B9-88D6-4DC5-A6FA-282C9A87FD15}" dt="2022-09-30T18:06:40.467" v="4566" actId="478"/>
          <ac:spMkLst>
            <pc:docMk/>
            <pc:sldMk cId="751449225" sldId="258"/>
            <ac:spMk id="41" creationId="{F15D1CBF-F6E7-396B-10D2-A7D06272ECA0}"/>
          </ac:spMkLst>
        </pc:spChg>
        <pc:spChg chg="add del mod">
          <ac:chgData name="Anass Gouridech" userId="0f108c42-e108-4a5e-ac87-bf20a805c994" providerId="ADAL" clId="{5138D9B9-88D6-4DC5-A6FA-282C9A87FD15}" dt="2022-09-30T18:06:40.467" v="4566" actId="478"/>
          <ac:spMkLst>
            <pc:docMk/>
            <pc:sldMk cId="751449225" sldId="258"/>
            <ac:spMk id="42" creationId="{A87C2411-B420-295F-A933-65ADCF79A4A7}"/>
          </ac:spMkLst>
        </pc:spChg>
        <pc:spChg chg="add mod">
          <ac:chgData name="Anass Gouridech" userId="0f108c42-e108-4a5e-ac87-bf20a805c994" providerId="ADAL" clId="{5138D9B9-88D6-4DC5-A6FA-282C9A87FD15}" dt="2022-09-30T18:06:58.665" v="4588" actId="1035"/>
          <ac:spMkLst>
            <pc:docMk/>
            <pc:sldMk cId="751449225" sldId="258"/>
            <ac:spMk id="44" creationId="{59582BAF-5448-15D5-4587-52FF2B7DB9E2}"/>
          </ac:spMkLst>
        </pc:spChg>
        <pc:spChg chg="add mod">
          <ac:chgData name="Anass Gouridech" userId="0f108c42-e108-4a5e-ac87-bf20a805c994" providerId="ADAL" clId="{5138D9B9-88D6-4DC5-A6FA-282C9A87FD15}" dt="2022-09-30T18:07:16.664" v="4598" actId="1036"/>
          <ac:spMkLst>
            <pc:docMk/>
            <pc:sldMk cId="751449225" sldId="258"/>
            <ac:spMk id="45" creationId="{36B71EED-EF24-3DBE-5E3A-8E367AD4EFAA}"/>
          </ac:spMkLst>
        </pc:spChg>
        <pc:spChg chg="add mod">
          <ac:chgData name="Anass Gouridech" userId="0f108c42-e108-4a5e-ac87-bf20a805c994" providerId="ADAL" clId="{5138D9B9-88D6-4DC5-A6FA-282C9A87FD15}" dt="2022-09-30T18:08:32.116" v="4641" actId="404"/>
          <ac:spMkLst>
            <pc:docMk/>
            <pc:sldMk cId="751449225" sldId="258"/>
            <ac:spMk id="47" creationId="{02A5F284-E05F-C107-6A14-33A15774B817}"/>
          </ac:spMkLst>
        </pc:spChg>
        <pc:spChg chg="add mod">
          <ac:chgData name="Anass Gouridech" userId="0f108c42-e108-4a5e-ac87-bf20a805c994" providerId="ADAL" clId="{5138D9B9-88D6-4DC5-A6FA-282C9A87FD15}" dt="2022-09-30T18:19:38.753" v="4990" actId="14100"/>
          <ac:spMkLst>
            <pc:docMk/>
            <pc:sldMk cId="751449225" sldId="258"/>
            <ac:spMk id="48" creationId="{7CDD143F-33A6-F49C-FB4B-E18C2A8C51C0}"/>
          </ac:spMkLst>
        </pc:spChg>
        <pc:spChg chg="add mod">
          <ac:chgData name="Anass Gouridech" userId="0f108c42-e108-4a5e-ac87-bf20a805c994" providerId="ADAL" clId="{5138D9B9-88D6-4DC5-A6FA-282C9A87FD15}" dt="2022-09-30T18:19:11.961" v="4931" actId="1035"/>
          <ac:spMkLst>
            <pc:docMk/>
            <pc:sldMk cId="751449225" sldId="258"/>
            <ac:spMk id="50" creationId="{55C00727-C06F-9ACC-214B-05D0A7F8B470}"/>
          </ac:spMkLst>
        </pc:spChg>
        <pc:spChg chg="add mod">
          <ac:chgData name="Anass Gouridech" userId="0f108c42-e108-4a5e-ac87-bf20a805c994" providerId="ADAL" clId="{5138D9B9-88D6-4DC5-A6FA-282C9A87FD15}" dt="2022-09-30T18:19:11.961" v="4931" actId="1035"/>
          <ac:spMkLst>
            <pc:docMk/>
            <pc:sldMk cId="751449225" sldId="258"/>
            <ac:spMk id="51" creationId="{D6FCCF2B-DDED-BD95-0B85-01538CE3D5C5}"/>
          </ac:spMkLst>
        </pc:spChg>
        <pc:spChg chg="add mod">
          <ac:chgData name="Anass Gouridech" userId="0f108c42-e108-4a5e-ac87-bf20a805c994" providerId="ADAL" clId="{5138D9B9-88D6-4DC5-A6FA-282C9A87FD15}" dt="2022-09-30T18:19:11.961" v="4931" actId="1035"/>
          <ac:spMkLst>
            <pc:docMk/>
            <pc:sldMk cId="751449225" sldId="258"/>
            <ac:spMk id="52" creationId="{9D7791F9-5875-AC94-2A6C-ED87384E40BD}"/>
          </ac:spMkLst>
        </pc:spChg>
        <pc:spChg chg="add mod">
          <ac:chgData name="Anass Gouridech" userId="0f108c42-e108-4a5e-ac87-bf20a805c994" providerId="ADAL" clId="{5138D9B9-88D6-4DC5-A6FA-282C9A87FD15}" dt="2022-09-30T18:19:42.096" v="4991" actId="14100"/>
          <ac:spMkLst>
            <pc:docMk/>
            <pc:sldMk cId="751449225" sldId="258"/>
            <ac:spMk id="53" creationId="{A6F38B24-10AD-9CEC-D84C-E94137358462}"/>
          </ac:spMkLst>
        </pc:spChg>
        <pc:spChg chg="add mod">
          <ac:chgData name="Anass Gouridech" userId="0f108c42-e108-4a5e-ac87-bf20a805c994" providerId="ADAL" clId="{5138D9B9-88D6-4DC5-A6FA-282C9A87FD15}" dt="2022-09-30T18:20:36.260" v="5006" actId="1035"/>
          <ac:spMkLst>
            <pc:docMk/>
            <pc:sldMk cId="751449225" sldId="258"/>
            <ac:spMk id="55" creationId="{1A8AD237-DC21-5A56-B200-B96F53B07BD5}"/>
          </ac:spMkLst>
        </pc:spChg>
        <pc:spChg chg="add mod">
          <ac:chgData name="Anass Gouridech" userId="0f108c42-e108-4a5e-ac87-bf20a805c994" providerId="ADAL" clId="{5138D9B9-88D6-4DC5-A6FA-282C9A87FD15}" dt="2022-09-30T18:20:36.260" v="5006" actId="1035"/>
          <ac:spMkLst>
            <pc:docMk/>
            <pc:sldMk cId="751449225" sldId="258"/>
            <ac:spMk id="56" creationId="{E1905EC9-0776-1A5F-235E-B59ED3AB5A0D}"/>
          </ac:spMkLst>
        </pc:spChg>
        <pc:spChg chg="add mod">
          <ac:chgData name="Anass Gouridech" userId="0f108c42-e108-4a5e-ac87-bf20a805c994" providerId="ADAL" clId="{5138D9B9-88D6-4DC5-A6FA-282C9A87FD15}" dt="2022-09-30T18:20:36.260" v="5006" actId="1035"/>
          <ac:spMkLst>
            <pc:docMk/>
            <pc:sldMk cId="751449225" sldId="258"/>
            <ac:spMk id="57" creationId="{6D36B10F-9CC3-624D-9018-03936175C703}"/>
          </ac:spMkLst>
        </pc:spChg>
        <pc:spChg chg="add mod">
          <ac:chgData name="Anass Gouridech" userId="0f108c42-e108-4a5e-ac87-bf20a805c994" providerId="ADAL" clId="{5138D9B9-88D6-4DC5-A6FA-282C9A87FD15}" dt="2022-09-30T18:20:46.185" v="5025" actId="1036"/>
          <ac:spMkLst>
            <pc:docMk/>
            <pc:sldMk cId="751449225" sldId="258"/>
            <ac:spMk id="58" creationId="{8164E4DA-E298-A0BB-B396-D3D6CC0BA4A3}"/>
          </ac:spMkLst>
        </pc:spChg>
        <pc:spChg chg="add mod">
          <ac:chgData name="Anass Gouridech" userId="0f108c42-e108-4a5e-ac87-bf20a805c994" providerId="ADAL" clId="{5138D9B9-88D6-4DC5-A6FA-282C9A87FD15}" dt="2022-09-30T18:20:46.185" v="5025" actId="1036"/>
          <ac:spMkLst>
            <pc:docMk/>
            <pc:sldMk cId="751449225" sldId="258"/>
            <ac:spMk id="60" creationId="{3538D860-AF08-FA87-9225-2FA5F2D86E53}"/>
          </ac:spMkLst>
        </pc:spChg>
        <pc:spChg chg="add mod">
          <ac:chgData name="Anass Gouridech" userId="0f108c42-e108-4a5e-ac87-bf20a805c994" providerId="ADAL" clId="{5138D9B9-88D6-4DC5-A6FA-282C9A87FD15}" dt="2022-09-30T18:20:46.185" v="5025" actId="1036"/>
          <ac:spMkLst>
            <pc:docMk/>
            <pc:sldMk cId="751449225" sldId="258"/>
            <ac:spMk id="61" creationId="{059A18C7-C269-10D2-BEA6-E0B6E8978463}"/>
          </ac:spMkLst>
        </pc:spChg>
        <pc:spChg chg="add mod">
          <ac:chgData name="Anass Gouridech" userId="0f108c42-e108-4a5e-ac87-bf20a805c994" providerId="ADAL" clId="{5138D9B9-88D6-4DC5-A6FA-282C9A87FD15}" dt="2022-09-30T18:20:46.185" v="5025" actId="1036"/>
          <ac:spMkLst>
            <pc:docMk/>
            <pc:sldMk cId="751449225" sldId="258"/>
            <ac:spMk id="62" creationId="{B86C11C3-44D0-E6F7-082A-E6A5B9A05EE9}"/>
          </ac:spMkLst>
        </pc:spChg>
        <pc:spChg chg="add mod">
          <ac:chgData name="Anass Gouridech" userId="0f108c42-e108-4a5e-ac87-bf20a805c994" providerId="ADAL" clId="{5138D9B9-88D6-4DC5-A6FA-282C9A87FD15}" dt="2022-09-30T18:21:08.952" v="5037" actId="14100"/>
          <ac:spMkLst>
            <pc:docMk/>
            <pc:sldMk cId="751449225" sldId="258"/>
            <ac:spMk id="63" creationId="{00EC44D0-B438-4969-44C0-A93920AD2F00}"/>
          </ac:spMkLst>
        </pc:spChg>
        <pc:spChg chg="add mod">
          <ac:chgData name="Anass Gouridech" userId="0f108c42-e108-4a5e-ac87-bf20a805c994" providerId="ADAL" clId="{5138D9B9-88D6-4DC5-A6FA-282C9A87FD15}" dt="2022-09-30T18:20:52.365" v="5036" actId="1035"/>
          <ac:spMkLst>
            <pc:docMk/>
            <pc:sldMk cId="751449225" sldId="258"/>
            <ac:spMk id="65" creationId="{94E4572C-3675-0330-F116-29932A5F3B6E}"/>
          </ac:spMkLst>
        </pc:spChg>
        <pc:spChg chg="add mod">
          <ac:chgData name="Anass Gouridech" userId="0f108c42-e108-4a5e-ac87-bf20a805c994" providerId="ADAL" clId="{5138D9B9-88D6-4DC5-A6FA-282C9A87FD15}" dt="2022-09-30T18:20:52.365" v="5036" actId="1035"/>
          <ac:spMkLst>
            <pc:docMk/>
            <pc:sldMk cId="751449225" sldId="258"/>
            <ac:spMk id="66" creationId="{FBD714F4-D1E4-BFCC-517A-9794904895CF}"/>
          </ac:spMkLst>
        </pc:spChg>
        <pc:spChg chg="add mod">
          <ac:chgData name="Anass Gouridech" userId="0f108c42-e108-4a5e-ac87-bf20a805c994" providerId="ADAL" clId="{5138D9B9-88D6-4DC5-A6FA-282C9A87FD15}" dt="2022-09-30T18:20:52.365" v="5036" actId="1035"/>
          <ac:spMkLst>
            <pc:docMk/>
            <pc:sldMk cId="751449225" sldId="258"/>
            <ac:spMk id="67" creationId="{D3D4E3DC-77FE-03D3-DC98-DCFE416ADC1B}"/>
          </ac:spMkLst>
        </pc:spChg>
        <pc:spChg chg="add mod">
          <ac:chgData name="Anass Gouridech" userId="0f108c42-e108-4a5e-ac87-bf20a805c994" providerId="ADAL" clId="{5138D9B9-88D6-4DC5-A6FA-282C9A87FD15}" dt="2022-09-30T18:22:04" v="5254" actId="12788"/>
          <ac:spMkLst>
            <pc:docMk/>
            <pc:sldMk cId="751449225" sldId="258"/>
            <ac:spMk id="68" creationId="{0D239D83-02FF-21FA-CBB7-C38F6803378F}"/>
          </ac:spMkLst>
        </pc:spChg>
        <pc:spChg chg="add mod">
          <ac:chgData name="Anass Gouridech" userId="0f108c42-e108-4a5e-ac87-bf20a805c994" providerId="ADAL" clId="{5138D9B9-88D6-4DC5-A6FA-282C9A87FD15}" dt="2022-09-30T18:24:22.239" v="5646" actId="1036"/>
          <ac:spMkLst>
            <pc:docMk/>
            <pc:sldMk cId="751449225" sldId="258"/>
            <ac:spMk id="69" creationId="{FEE4A6EC-673E-1D37-BE10-8A1F0370DC84}"/>
          </ac:spMkLst>
        </pc:spChg>
        <pc:spChg chg="add mod">
          <ac:chgData name="Anass Gouridech" userId="0f108c42-e108-4a5e-ac87-bf20a805c994" providerId="ADAL" clId="{5138D9B9-88D6-4DC5-A6FA-282C9A87FD15}" dt="2022-09-30T18:24:35.234" v="5697" actId="1036"/>
          <ac:spMkLst>
            <pc:docMk/>
            <pc:sldMk cId="751449225" sldId="258"/>
            <ac:spMk id="70" creationId="{23A0BFE4-A9F8-C7CB-E5C1-A3D93866A5D7}"/>
          </ac:spMkLst>
        </pc:spChg>
        <pc:spChg chg="add mod">
          <ac:chgData name="Anass Gouridech" userId="0f108c42-e108-4a5e-ac87-bf20a805c994" providerId="ADAL" clId="{5138D9B9-88D6-4DC5-A6FA-282C9A87FD15}" dt="2022-09-30T18:24:30.709" v="5669" actId="1036"/>
          <ac:spMkLst>
            <pc:docMk/>
            <pc:sldMk cId="751449225" sldId="258"/>
            <ac:spMk id="71" creationId="{9B488708-6F41-B2B2-2923-578186982753}"/>
          </ac:spMkLst>
        </pc:spChg>
        <pc:spChg chg="add mod">
          <ac:chgData name="Anass Gouridech" userId="0f108c42-e108-4a5e-ac87-bf20a805c994" providerId="ADAL" clId="{5138D9B9-88D6-4DC5-A6FA-282C9A87FD15}" dt="2022-09-30T18:24:40.480" v="5730" actId="1036"/>
          <ac:spMkLst>
            <pc:docMk/>
            <pc:sldMk cId="751449225" sldId="258"/>
            <ac:spMk id="72" creationId="{E3E0FB72-53F1-A8B4-C1FF-EE0F689F10C4}"/>
          </ac:spMkLst>
        </pc:spChg>
        <pc:picChg chg="add del mod">
          <ac:chgData name="Anass Gouridech" userId="0f108c42-e108-4a5e-ac87-bf20a805c994" providerId="ADAL" clId="{5138D9B9-88D6-4DC5-A6FA-282C9A87FD15}" dt="2022-09-30T17:54:32.197" v="3822" actId="478"/>
          <ac:picMkLst>
            <pc:docMk/>
            <pc:sldMk cId="751449225" sldId="258"/>
            <ac:picMk id="4" creationId="{A125FCA1-B94C-F300-04B6-28C80274EE08}"/>
          </ac:picMkLst>
        </pc:picChg>
        <pc:picChg chg="add del mod">
          <ac:chgData name="Anass Gouridech" userId="0f108c42-e108-4a5e-ac87-bf20a805c994" providerId="ADAL" clId="{5138D9B9-88D6-4DC5-A6FA-282C9A87FD15}" dt="2022-09-30T17:56:03.167" v="3975" actId="478"/>
          <ac:picMkLst>
            <pc:docMk/>
            <pc:sldMk cId="751449225" sldId="258"/>
            <ac:picMk id="8" creationId="{8C5125AC-3DE9-C560-E1D7-C4A0B96ECD73}"/>
          </ac:picMkLst>
        </pc:picChg>
        <pc:picChg chg="add del mod">
          <ac:chgData name="Anass Gouridech" userId="0f108c42-e108-4a5e-ac87-bf20a805c994" providerId="ADAL" clId="{5138D9B9-88D6-4DC5-A6FA-282C9A87FD15}" dt="2022-09-30T18:19:01.113" v="4887" actId="478"/>
          <ac:picMkLst>
            <pc:docMk/>
            <pc:sldMk cId="751449225" sldId="258"/>
            <ac:picMk id="15" creationId="{C6DBED36-9BE3-CEE4-B0A1-EB515C4C990E}"/>
          </ac:picMkLst>
        </pc:picChg>
        <pc:picChg chg="add del mod">
          <ac:chgData name="Anass Gouridech" userId="0f108c42-e108-4a5e-ac87-bf20a805c994" providerId="ADAL" clId="{5138D9B9-88D6-4DC5-A6FA-282C9A87FD15}" dt="2022-09-30T18:19:01.113" v="4887" actId="478"/>
          <ac:picMkLst>
            <pc:docMk/>
            <pc:sldMk cId="751449225" sldId="258"/>
            <ac:picMk id="20" creationId="{6906BED3-BD01-D0EB-18B6-8A4FA410E829}"/>
          </ac:picMkLst>
        </pc:picChg>
        <pc:picChg chg="add del mod">
          <ac:chgData name="Anass Gouridech" userId="0f108c42-e108-4a5e-ac87-bf20a805c994" providerId="ADAL" clId="{5138D9B9-88D6-4DC5-A6FA-282C9A87FD15}" dt="2022-09-30T18:19:01.113" v="4887" actId="478"/>
          <ac:picMkLst>
            <pc:docMk/>
            <pc:sldMk cId="751449225" sldId="258"/>
            <ac:picMk id="25" creationId="{3A1B8782-011C-CB71-80FD-93FEC96869B1}"/>
          </ac:picMkLst>
        </pc:picChg>
        <pc:picChg chg="add del mod">
          <ac:chgData name="Anass Gouridech" userId="0f108c42-e108-4a5e-ac87-bf20a805c994" providerId="ADAL" clId="{5138D9B9-88D6-4DC5-A6FA-282C9A87FD15}" dt="2022-09-30T18:19:01.113" v="4887" actId="478"/>
          <ac:picMkLst>
            <pc:docMk/>
            <pc:sldMk cId="751449225" sldId="258"/>
            <ac:picMk id="30" creationId="{7DE0E52E-FEC6-58DD-4622-D2FD026D8E78}"/>
          </ac:picMkLst>
        </pc:picChg>
        <pc:picChg chg="add mod">
          <ac:chgData name="Anass Gouridech" userId="0f108c42-e108-4a5e-ac87-bf20a805c994" providerId="ADAL" clId="{5138D9B9-88D6-4DC5-A6FA-282C9A87FD15}" dt="2022-09-30T18:07:56.517" v="4612" actId="12788"/>
          <ac:picMkLst>
            <pc:docMk/>
            <pc:sldMk cId="751449225" sldId="258"/>
            <ac:picMk id="37" creationId="{F54EEA26-B794-BF02-7661-5184E7037E6B}"/>
          </ac:picMkLst>
        </pc:picChg>
        <pc:picChg chg="add del mod">
          <ac:chgData name="Anass Gouridech" userId="0f108c42-e108-4a5e-ac87-bf20a805c994" providerId="ADAL" clId="{5138D9B9-88D6-4DC5-A6FA-282C9A87FD15}" dt="2022-09-30T18:05:39.844" v="4527" actId="478"/>
          <ac:picMkLst>
            <pc:docMk/>
            <pc:sldMk cId="751449225" sldId="258"/>
            <ac:picMk id="40" creationId="{65F6E1CC-4172-AE47-BA5F-90C6449C032B}"/>
          </ac:picMkLst>
        </pc:picChg>
        <pc:picChg chg="add del mod">
          <ac:chgData name="Anass Gouridech" userId="0f108c42-e108-4a5e-ac87-bf20a805c994" providerId="ADAL" clId="{5138D9B9-88D6-4DC5-A6FA-282C9A87FD15}" dt="2022-09-30T18:06:40.467" v="4566" actId="478"/>
          <ac:picMkLst>
            <pc:docMk/>
            <pc:sldMk cId="751449225" sldId="258"/>
            <ac:picMk id="43" creationId="{1FF1F821-AC18-2F7A-89AE-4F7899D0FD05}"/>
          </ac:picMkLst>
        </pc:picChg>
        <pc:picChg chg="add mod">
          <ac:chgData name="Anass Gouridech" userId="0f108c42-e108-4a5e-ac87-bf20a805c994" providerId="ADAL" clId="{5138D9B9-88D6-4DC5-A6FA-282C9A87FD15}" dt="2022-09-30T18:07:33.813" v="4610" actId="1035"/>
          <ac:picMkLst>
            <pc:docMk/>
            <pc:sldMk cId="751449225" sldId="258"/>
            <ac:picMk id="46" creationId="{7FDDB198-1C62-1D7A-BBB7-B83335BBBA4D}"/>
          </ac:picMkLst>
        </pc:picChg>
        <pc:picChg chg="add mod">
          <ac:chgData name="Anass Gouridech" userId="0f108c42-e108-4a5e-ac87-bf20a805c994" providerId="ADAL" clId="{5138D9B9-88D6-4DC5-A6FA-282C9A87FD15}" dt="2022-09-30T18:19:11.961" v="4931" actId="1035"/>
          <ac:picMkLst>
            <pc:docMk/>
            <pc:sldMk cId="751449225" sldId="258"/>
            <ac:picMk id="49" creationId="{307B74DD-5C4B-B18E-1502-C5A0C88EEA18}"/>
          </ac:picMkLst>
        </pc:picChg>
        <pc:picChg chg="add mod">
          <ac:chgData name="Anass Gouridech" userId="0f108c42-e108-4a5e-ac87-bf20a805c994" providerId="ADAL" clId="{5138D9B9-88D6-4DC5-A6FA-282C9A87FD15}" dt="2022-09-30T18:19:16.653" v="4951" actId="1036"/>
          <ac:picMkLst>
            <pc:docMk/>
            <pc:sldMk cId="751449225" sldId="258"/>
            <ac:picMk id="54" creationId="{7396122E-D1A0-2039-9E31-78CAD6A5D9D5}"/>
          </ac:picMkLst>
        </pc:picChg>
        <pc:picChg chg="add mod">
          <ac:chgData name="Anass Gouridech" userId="0f108c42-e108-4a5e-ac87-bf20a805c994" providerId="ADAL" clId="{5138D9B9-88D6-4DC5-A6FA-282C9A87FD15}" dt="2022-09-30T18:20:46.185" v="5025" actId="1036"/>
          <ac:picMkLst>
            <pc:docMk/>
            <pc:sldMk cId="751449225" sldId="258"/>
            <ac:picMk id="59" creationId="{BD57A8E1-DD71-37CB-B029-649B52FA3A3F}"/>
          </ac:picMkLst>
        </pc:picChg>
        <pc:picChg chg="add mod">
          <ac:chgData name="Anass Gouridech" userId="0f108c42-e108-4a5e-ac87-bf20a805c994" providerId="ADAL" clId="{5138D9B9-88D6-4DC5-A6FA-282C9A87FD15}" dt="2022-09-30T18:20:52.365" v="5036" actId="1035"/>
          <ac:picMkLst>
            <pc:docMk/>
            <pc:sldMk cId="751449225" sldId="258"/>
            <ac:picMk id="64" creationId="{E2D22242-D4E3-2B12-E543-EF61214E07D1}"/>
          </ac:picMkLst>
        </pc:picChg>
      </pc:sldChg>
      <pc:sldChg chg="addSp delSp modSp add mod modTransition">
        <pc:chgData name="Anass Gouridech" userId="0f108c42-e108-4a5e-ac87-bf20a805c994" providerId="ADAL" clId="{5138D9B9-88D6-4DC5-A6FA-282C9A87FD15}" dt="2022-10-01T20:40:06.501" v="9169" actId="20577"/>
        <pc:sldMkLst>
          <pc:docMk/>
          <pc:sldMk cId="2861637464" sldId="259"/>
        </pc:sldMkLst>
        <pc:spChg chg="add mod">
          <ac:chgData name="Anass Gouridech" userId="0f108c42-e108-4a5e-ac87-bf20a805c994" providerId="ADAL" clId="{5138D9B9-88D6-4DC5-A6FA-282C9A87FD15}" dt="2022-09-30T18:28:10.573" v="6013" actId="1036"/>
          <ac:spMkLst>
            <pc:docMk/>
            <pc:sldMk cId="2861637464" sldId="259"/>
            <ac:spMk id="2" creationId="{3AD85C97-4DE1-CBFF-637F-7CF95E598FB8}"/>
          </ac:spMkLst>
        </pc:spChg>
        <pc:spChg chg="add del">
          <ac:chgData name="Anass Gouridech" userId="0f108c42-e108-4a5e-ac87-bf20a805c994" providerId="ADAL" clId="{5138D9B9-88D6-4DC5-A6FA-282C9A87FD15}" dt="2022-09-30T18:27:29.175" v="5961" actId="478"/>
          <ac:spMkLst>
            <pc:docMk/>
            <pc:sldMk cId="2861637464" sldId="259"/>
            <ac:spMk id="6" creationId="{DF86BAB2-9E96-323D-E1A0-2958F44BB6C7}"/>
          </ac:spMkLst>
        </pc:spChg>
        <pc:spChg chg="mod">
          <ac:chgData name="Anass Gouridech" userId="0f108c42-e108-4a5e-ac87-bf20a805c994" providerId="ADAL" clId="{5138D9B9-88D6-4DC5-A6FA-282C9A87FD15}" dt="2022-09-30T18:25:14.055" v="5780" actId="1037"/>
          <ac:spMkLst>
            <pc:docMk/>
            <pc:sldMk cId="2861637464" sldId="259"/>
            <ac:spMk id="14" creationId="{4FBC4144-0DD2-F005-8E63-9588F3A9FE94}"/>
          </ac:spMkLst>
        </pc:spChg>
        <pc:spChg chg="mod">
          <ac:chgData name="Anass Gouridech" userId="0f108c42-e108-4a5e-ac87-bf20a805c994" providerId="ADAL" clId="{5138D9B9-88D6-4DC5-A6FA-282C9A87FD15}" dt="2022-09-30T18:25:14.055" v="5780" actId="1037"/>
          <ac:spMkLst>
            <pc:docMk/>
            <pc:sldMk cId="2861637464" sldId="259"/>
            <ac:spMk id="15" creationId="{61DCA905-309C-BBCE-E222-A6434D1FB7F7}"/>
          </ac:spMkLst>
        </pc:spChg>
        <pc:spChg chg="mod">
          <ac:chgData name="Anass Gouridech" userId="0f108c42-e108-4a5e-ac87-bf20a805c994" providerId="ADAL" clId="{5138D9B9-88D6-4DC5-A6FA-282C9A87FD15}" dt="2022-09-30T18:25:14.055" v="5780" actId="1037"/>
          <ac:spMkLst>
            <pc:docMk/>
            <pc:sldMk cId="2861637464" sldId="259"/>
            <ac:spMk id="16" creationId="{2CE96CFB-3FE2-5774-F0F9-9B253BCA24E7}"/>
          </ac:spMkLst>
        </pc:spChg>
        <pc:spChg chg="mod">
          <ac:chgData name="Anass Gouridech" userId="0f108c42-e108-4a5e-ac87-bf20a805c994" providerId="ADAL" clId="{5138D9B9-88D6-4DC5-A6FA-282C9A87FD15}" dt="2022-09-30T18:25:14.055" v="5780" actId="1037"/>
          <ac:spMkLst>
            <pc:docMk/>
            <pc:sldMk cId="2861637464" sldId="259"/>
            <ac:spMk id="18" creationId="{E1764B06-854F-F6DE-A1E0-A65FE5FDB8A6}"/>
          </ac:spMkLst>
        </pc:spChg>
        <pc:spChg chg="mod">
          <ac:chgData name="Anass Gouridech" userId="0f108c42-e108-4a5e-ac87-bf20a805c994" providerId="ADAL" clId="{5138D9B9-88D6-4DC5-A6FA-282C9A87FD15}" dt="2022-09-30T18:25:41.729" v="5850" actId="14100"/>
          <ac:spMkLst>
            <pc:docMk/>
            <pc:sldMk cId="2861637464" sldId="259"/>
            <ac:spMk id="19" creationId="{11B9D3D0-4C7F-9CCE-D98A-B1B6DF85F373}"/>
          </ac:spMkLst>
        </pc:spChg>
        <pc:spChg chg="mod">
          <ac:chgData name="Anass Gouridech" userId="0f108c42-e108-4a5e-ac87-bf20a805c994" providerId="ADAL" clId="{5138D9B9-88D6-4DC5-A6FA-282C9A87FD15}" dt="2022-09-30T18:26:10.869" v="5882" actId="1038"/>
          <ac:spMkLst>
            <pc:docMk/>
            <pc:sldMk cId="2861637464" sldId="259"/>
            <ac:spMk id="21" creationId="{A333F7CE-ED93-59EC-21C6-0E26E8654F14}"/>
          </ac:spMkLst>
        </pc:spChg>
        <pc:spChg chg="mod">
          <ac:chgData name="Anass Gouridech" userId="0f108c42-e108-4a5e-ac87-bf20a805c994" providerId="ADAL" clId="{5138D9B9-88D6-4DC5-A6FA-282C9A87FD15}" dt="2022-09-30T18:26:19.335" v="5917" actId="1038"/>
          <ac:spMkLst>
            <pc:docMk/>
            <pc:sldMk cId="2861637464" sldId="259"/>
            <ac:spMk id="22" creationId="{6D2370CA-A8FD-87DB-AFB7-F6B705D35BE0}"/>
          </ac:spMkLst>
        </pc:spChg>
        <pc:spChg chg="mod">
          <ac:chgData name="Anass Gouridech" userId="0f108c42-e108-4a5e-ac87-bf20a805c994" providerId="ADAL" clId="{5138D9B9-88D6-4DC5-A6FA-282C9A87FD15}" dt="2022-09-30T18:26:19.335" v="5917" actId="1038"/>
          <ac:spMkLst>
            <pc:docMk/>
            <pc:sldMk cId="2861637464" sldId="259"/>
            <ac:spMk id="23" creationId="{CE4FFC27-AA12-3794-4B5D-91B6934F0430}"/>
          </ac:spMkLst>
        </pc:spChg>
        <pc:spChg chg="mod">
          <ac:chgData name="Anass Gouridech" userId="0f108c42-e108-4a5e-ac87-bf20a805c994" providerId="ADAL" clId="{5138D9B9-88D6-4DC5-A6FA-282C9A87FD15}" dt="2022-09-30T18:26:36.643" v="5932" actId="1038"/>
          <ac:spMkLst>
            <pc:docMk/>
            <pc:sldMk cId="2861637464" sldId="259"/>
            <ac:spMk id="24" creationId="{506B9EF2-3487-A544-0AED-7C67EE836A92}"/>
          </ac:spMkLst>
        </pc:spChg>
        <pc:spChg chg="mod">
          <ac:chgData name="Anass Gouridech" userId="0f108c42-e108-4a5e-ac87-bf20a805c994" providerId="ADAL" clId="{5138D9B9-88D6-4DC5-A6FA-282C9A87FD15}" dt="2022-09-30T18:26:36.643" v="5932" actId="1038"/>
          <ac:spMkLst>
            <pc:docMk/>
            <pc:sldMk cId="2861637464" sldId="259"/>
            <ac:spMk id="26" creationId="{F1C21617-CFC4-70D2-8EAB-661B8D63BA64}"/>
          </ac:spMkLst>
        </pc:spChg>
        <pc:spChg chg="mod">
          <ac:chgData name="Anass Gouridech" userId="0f108c42-e108-4a5e-ac87-bf20a805c994" providerId="ADAL" clId="{5138D9B9-88D6-4DC5-A6FA-282C9A87FD15}" dt="2022-09-30T18:26:36.643" v="5932" actId="1038"/>
          <ac:spMkLst>
            <pc:docMk/>
            <pc:sldMk cId="2861637464" sldId="259"/>
            <ac:spMk id="27" creationId="{5CC67A0A-484D-D5C0-E215-496BA7DC8349}"/>
          </ac:spMkLst>
        </pc:spChg>
        <pc:spChg chg="mod">
          <ac:chgData name="Anass Gouridech" userId="0f108c42-e108-4a5e-ac87-bf20a805c994" providerId="ADAL" clId="{5138D9B9-88D6-4DC5-A6FA-282C9A87FD15}" dt="2022-09-30T18:26:36.643" v="5932" actId="1038"/>
          <ac:spMkLst>
            <pc:docMk/>
            <pc:sldMk cId="2861637464" sldId="259"/>
            <ac:spMk id="28" creationId="{8482440A-A5FC-3A76-2152-F1E97270E1EA}"/>
          </ac:spMkLst>
        </pc:spChg>
        <pc:spChg chg="mod">
          <ac:chgData name="Anass Gouridech" userId="0f108c42-e108-4a5e-ac87-bf20a805c994" providerId="ADAL" clId="{5138D9B9-88D6-4DC5-A6FA-282C9A87FD15}" dt="2022-09-30T18:26:44.584" v="5957" actId="1038"/>
          <ac:spMkLst>
            <pc:docMk/>
            <pc:sldMk cId="2861637464" sldId="259"/>
            <ac:spMk id="29" creationId="{3CC6F029-D61B-1212-7CAE-34BE8F08D6D6}"/>
          </ac:spMkLst>
        </pc:spChg>
        <pc:spChg chg="mod">
          <ac:chgData name="Anass Gouridech" userId="0f108c42-e108-4a5e-ac87-bf20a805c994" providerId="ADAL" clId="{5138D9B9-88D6-4DC5-A6FA-282C9A87FD15}" dt="2022-09-30T18:26:44.584" v="5957" actId="1038"/>
          <ac:spMkLst>
            <pc:docMk/>
            <pc:sldMk cId="2861637464" sldId="259"/>
            <ac:spMk id="31" creationId="{38EC6601-0323-2B98-0058-06A4F2EC7EDA}"/>
          </ac:spMkLst>
        </pc:spChg>
        <pc:spChg chg="mod">
          <ac:chgData name="Anass Gouridech" userId="0f108c42-e108-4a5e-ac87-bf20a805c994" providerId="ADAL" clId="{5138D9B9-88D6-4DC5-A6FA-282C9A87FD15}" dt="2022-09-30T18:26:44.584" v="5957" actId="1038"/>
          <ac:spMkLst>
            <pc:docMk/>
            <pc:sldMk cId="2861637464" sldId="259"/>
            <ac:spMk id="1024" creationId="{3A5D578F-654C-F6ED-E20D-676E5E913748}"/>
          </ac:spMkLst>
        </pc:spChg>
        <pc:spChg chg="mod">
          <ac:chgData name="Anass Gouridech" userId="0f108c42-e108-4a5e-ac87-bf20a805c994" providerId="ADAL" clId="{5138D9B9-88D6-4DC5-A6FA-282C9A87FD15}" dt="2022-09-30T18:26:44.584" v="5957" actId="1038"/>
          <ac:spMkLst>
            <pc:docMk/>
            <pc:sldMk cId="2861637464" sldId="259"/>
            <ac:spMk id="1025" creationId="{A73EC611-3BCB-D5BE-22F3-D041F25EEAC9}"/>
          </ac:spMkLst>
        </pc:spChg>
        <pc:spChg chg="mod">
          <ac:chgData name="Anass Gouridech" userId="0f108c42-e108-4a5e-ac87-bf20a805c994" providerId="ADAL" clId="{5138D9B9-88D6-4DC5-A6FA-282C9A87FD15}" dt="2022-09-30T18:27:25.154" v="5960" actId="14100"/>
          <ac:spMkLst>
            <pc:docMk/>
            <pc:sldMk cId="2861637464" sldId="259"/>
            <ac:spMk id="1029" creationId="{ED249F5A-5706-F636-C008-D21D4621428B}"/>
          </ac:spMkLst>
        </pc:spChg>
        <pc:spChg chg="mod">
          <ac:chgData name="Anass Gouridech" userId="0f108c42-e108-4a5e-ac87-bf20a805c994" providerId="ADAL" clId="{5138D9B9-88D6-4DC5-A6FA-282C9A87FD15}" dt="2022-09-30T18:28:22.966" v="6065" actId="1036"/>
          <ac:spMkLst>
            <pc:docMk/>
            <pc:sldMk cId="2861637464" sldId="259"/>
            <ac:spMk id="1035" creationId="{EFA57222-6E3A-2064-33AA-6D6B9060D26C}"/>
          </ac:spMkLst>
        </pc:spChg>
        <pc:spChg chg="mod">
          <ac:chgData name="Anass Gouridech" userId="0f108c42-e108-4a5e-ac87-bf20a805c994" providerId="ADAL" clId="{5138D9B9-88D6-4DC5-A6FA-282C9A87FD15}" dt="2022-09-30T18:28:18.158" v="6044" actId="1036"/>
          <ac:spMkLst>
            <pc:docMk/>
            <pc:sldMk cId="2861637464" sldId="259"/>
            <ac:spMk id="1036" creationId="{6C20C27C-41F7-E426-9860-34FA88D2C5C9}"/>
          </ac:spMkLst>
        </pc:spChg>
        <pc:spChg chg="del mod">
          <ac:chgData name="Anass Gouridech" userId="0f108c42-e108-4a5e-ac87-bf20a805c994" providerId="ADAL" clId="{5138D9B9-88D6-4DC5-A6FA-282C9A87FD15}" dt="2022-09-30T18:28:30.795" v="6075" actId="478"/>
          <ac:spMkLst>
            <pc:docMk/>
            <pc:sldMk cId="2861637464" sldId="259"/>
            <ac:spMk id="1037" creationId="{2EC64045-0B1B-5D3A-29F8-839E60AEB522}"/>
          </ac:spMkLst>
        </pc:spChg>
        <pc:spChg chg="mod">
          <ac:chgData name="Anass Gouridech" userId="0f108c42-e108-4a5e-ac87-bf20a805c994" providerId="ADAL" clId="{5138D9B9-88D6-4DC5-A6FA-282C9A87FD15}" dt="2022-09-30T18:28:26.668" v="6074" actId="1035"/>
          <ac:spMkLst>
            <pc:docMk/>
            <pc:sldMk cId="2861637464" sldId="259"/>
            <ac:spMk id="1039" creationId="{A5D1BBC3-A1F1-D4E4-4909-E24434AA94A9}"/>
          </ac:spMkLst>
        </pc:spChg>
        <pc:spChg chg="mod">
          <ac:chgData name="Anass Gouridech" userId="0f108c42-e108-4a5e-ac87-bf20a805c994" providerId="ADAL" clId="{5138D9B9-88D6-4DC5-A6FA-282C9A87FD15}" dt="2022-10-01T20:40:06.501" v="9169" actId="20577"/>
          <ac:spMkLst>
            <pc:docMk/>
            <pc:sldMk cId="2861637464" sldId="259"/>
            <ac:spMk id="1046" creationId="{21F6142B-0FE9-7A06-43DE-A0CD5304AC02}"/>
          </ac:spMkLst>
        </pc:spChg>
        <pc:picChg chg="mod">
          <ac:chgData name="Anass Gouridech" userId="0f108c42-e108-4a5e-ac87-bf20a805c994" providerId="ADAL" clId="{5138D9B9-88D6-4DC5-A6FA-282C9A87FD15}" dt="2022-09-30T18:25:14.055" v="5780" actId="1037"/>
          <ac:picMkLst>
            <pc:docMk/>
            <pc:sldMk cId="2861637464" sldId="259"/>
            <ac:picMk id="7" creationId="{F783A501-6D5C-0E5F-7587-9D826DD4F4E0}"/>
          </ac:picMkLst>
        </pc:picChg>
        <pc:picChg chg="mod">
          <ac:chgData name="Anass Gouridech" userId="0f108c42-e108-4a5e-ac87-bf20a805c994" providerId="ADAL" clId="{5138D9B9-88D6-4DC5-A6FA-282C9A87FD15}" dt="2022-09-30T18:25:51.084" v="5852" actId="1076"/>
          <ac:picMkLst>
            <pc:docMk/>
            <pc:sldMk cId="2861637464" sldId="259"/>
            <ac:picMk id="20" creationId="{8AED6D44-E67E-7DFB-9E4A-D6F49B75A9E5}"/>
          </ac:picMkLst>
        </pc:picChg>
        <pc:picChg chg="mod">
          <ac:chgData name="Anass Gouridech" userId="0f108c42-e108-4a5e-ac87-bf20a805c994" providerId="ADAL" clId="{5138D9B9-88D6-4DC5-A6FA-282C9A87FD15}" dt="2022-09-30T18:26:36.643" v="5932" actId="1038"/>
          <ac:picMkLst>
            <pc:docMk/>
            <pc:sldMk cId="2861637464" sldId="259"/>
            <ac:picMk id="25" creationId="{EDC5CB65-0D63-74C9-CA7C-9A62BD1143AD}"/>
          </ac:picMkLst>
        </pc:picChg>
        <pc:picChg chg="mod">
          <ac:chgData name="Anass Gouridech" userId="0f108c42-e108-4a5e-ac87-bf20a805c994" providerId="ADAL" clId="{5138D9B9-88D6-4DC5-A6FA-282C9A87FD15}" dt="2022-09-30T18:26:44.584" v="5957" actId="1038"/>
          <ac:picMkLst>
            <pc:docMk/>
            <pc:sldMk cId="2861637464" sldId="259"/>
            <ac:picMk id="30" creationId="{64E8060F-01F6-F4D6-997E-843E25A78AF0}"/>
          </ac:picMkLst>
        </pc:picChg>
        <pc:picChg chg="mod">
          <ac:chgData name="Anass Gouridech" userId="0f108c42-e108-4a5e-ac87-bf20a805c994" providerId="ADAL" clId="{5138D9B9-88D6-4DC5-A6FA-282C9A87FD15}" dt="2022-10-01T18:50:08.429" v="6174" actId="1076"/>
          <ac:picMkLst>
            <pc:docMk/>
            <pc:sldMk cId="2861637464" sldId="259"/>
            <ac:picMk id="1052" creationId="{5A51416F-4B9F-CA7F-56DC-7A5EAF8E0A35}"/>
          </ac:picMkLst>
        </pc:picChg>
        <pc:picChg chg="mod">
          <ac:chgData name="Anass Gouridech" userId="0f108c42-e108-4a5e-ac87-bf20a805c994" providerId="ADAL" clId="{5138D9B9-88D6-4DC5-A6FA-282C9A87FD15}" dt="2022-10-01T18:50:08.429" v="6174" actId="1076"/>
          <ac:picMkLst>
            <pc:docMk/>
            <pc:sldMk cId="2861637464" sldId="259"/>
            <ac:picMk id="1053" creationId="{48DF3AFE-DA1E-3DA2-7964-BEFAAC87DC94}"/>
          </ac:picMkLst>
        </pc:picChg>
        <pc:picChg chg="mod">
          <ac:chgData name="Anass Gouridech" userId="0f108c42-e108-4a5e-ac87-bf20a805c994" providerId="ADAL" clId="{5138D9B9-88D6-4DC5-A6FA-282C9A87FD15}" dt="2022-10-01T18:50:08.429" v="6174" actId="1076"/>
          <ac:picMkLst>
            <pc:docMk/>
            <pc:sldMk cId="2861637464" sldId="259"/>
            <ac:picMk id="1054" creationId="{B7B1F5EC-7F13-995F-D6E9-8A148AA9D45D}"/>
          </ac:picMkLst>
        </pc:picChg>
      </pc:sldChg>
      <pc:sldChg chg="modSp mod modTransition">
        <pc:chgData name="Anass Gouridech" userId="0f108c42-e108-4a5e-ac87-bf20a805c994" providerId="ADAL" clId="{5138D9B9-88D6-4DC5-A6FA-282C9A87FD15}" dt="2022-10-01T20:39:39.782" v="9165" actId="20577"/>
        <pc:sldMkLst>
          <pc:docMk/>
          <pc:sldMk cId="851354918" sldId="260"/>
        </pc:sldMkLst>
        <pc:spChg chg="mod">
          <ac:chgData name="Anass Gouridech" userId="0f108c42-e108-4a5e-ac87-bf20a805c994" providerId="ADAL" clId="{5138D9B9-88D6-4DC5-A6FA-282C9A87FD15}" dt="2022-10-01T20:39:39.782" v="9165" actId="20577"/>
          <ac:spMkLst>
            <pc:docMk/>
            <pc:sldMk cId="851354918" sldId="260"/>
            <ac:spMk id="1032" creationId="{56DEB539-6477-A450-5C0C-2FB678958BE6}"/>
          </ac:spMkLst>
        </pc:spChg>
      </pc:sldChg>
      <pc:sldChg chg="modSp mod modTransition">
        <pc:chgData name="Anass Gouridech" userId="0f108c42-e108-4a5e-ac87-bf20a805c994" providerId="ADAL" clId="{5138D9B9-88D6-4DC5-A6FA-282C9A87FD15}" dt="2022-10-01T20:41:36.843" v="9177" actId="20577"/>
        <pc:sldMkLst>
          <pc:docMk/>
          <pc:sldMk cId="277972065" sldId="261"/>
        </pc:sldMkLst>
        <pc:spChg chg="mod">
          <ac:chgData name="Anass Gouridech" userId="0f108c42-e108-4a5e-ac87-bf20a805c994" providerId="ADAL" clId="{5138D9B9-88D6-4DC5-A6FA-282C9A87FD15}" dt="2022-10-01T20:41:36.843" v="9177" actId="20577"/>
          <ac:spMkLst>
            <pc:docMk/>
            <pc:sldMk cId="277972065" sldId="261"/>
            <ac:spMk id="34" creationId="{82D81BC5-C98D-1DC2-B380-EF6461B2E69F}"/>
          </ac:spMkLst>
        </pc:spChg>
      </pc:sldChg>
      <pc:sldChg chg="modSp mod modTransition">
        <pc:chgData name="Anass Gouridech" userId="0f108c42-e108-4a5e-ac87-bf20a805c994" providerId="ADAL" clId="{5138D9B9-88D6-4DC5-A6FA-282C9A87FD15}" dt="2022-10-01T20:39:45.602" v="9167" actId="20577"/>
        <pc:sldMkLst>
          <pc:docMk/>
          <pc:sldMk cId="114096158" sldId="262"/>
        </pc:sldMkLst>
        <pc:spChg chg="mod">
          <ac:chgData name="Anass Gouridech" userId="0f108c42-e108-4a5e-ac87-bf20a805c994" providerId="ADAL" clId="{5138D9B9-88D6-4DC5-A6FA-282C9A87FD15}" dt="2022-10-01T20:39:45.602" v="9167" actId="20577"/>
          <ac:spMkLst>
            <pc:docMk/>
            <pc:sldMk cId="114096158" sldId="262"/>
            <ac:spMk id="1031" creationId="{687F410B-C4A5-3D65-B57B-4F470009EED1}"/>
          </ac:spMkLst>
        </pc:spChg>
        <pc:spChg chg="mod">
          <ac:chgData name="Anass Gouridech" userId="0f108c42-e108-4a5e-ac87-bf20a805c994" providerId="ADAL" clId="{5138D9B9-88D6-4DC5-A6FA-282C9A87FD15}" dt="2022-10-01T18:49:15.059" v="6173" actId="1035"/>
          <ac:spMkLst>
            <pc:docMk/>
            <pc:sldMk cId="114096158" sldId="262"/>
            <ac:spMk id="1047" creationId="{63330D7D-DB4E-4644-E6BB-6C8CB6347C0A}"/>
          </ac:spMkLst>
        </pc:spChg>
        <pc:spChg chg="mod">
          <ac:chgData name="Anass Gouridech" userId="0f108c42-e108-4a5e-ac87-bf20a805c994" providerId="ADAL" clId="{5138D9B9-88D6-4DC5-A6FA-282C9A87FD15}" dt="2022-10-01T18:49:15.059" v="6173" actId="1035"/>
          <ac:spMkLst>
            <pc:docMk/>
            <pc:sldMk cId="114096158" sldId="262"/>
            <ac:spMk id="1048" creationId="{A54E8C2F-5D6F-A8C5-3B3D-457E4788CC36}"/>
          </ac:spMkLst>
        </pc:spChg>
        <pc:spChg chg="mod">
          <ac:chgData name="Anass Gouridech" userId="0f108c42-e108-4a5e-ac87-bf20a805c994" providerId="ADAL" clId="{5138D9B9-88D6-4DC5-A6FA-282C9A87FD15}" dt="2022-10-01T18:49:15.059" v="6173" actId="1035"/>
          <ac:spMkLst>
            <pc:docMk/>
            <pc:sldMk cId="114096158" sldId="262"/>
            <ac:spMk id="1049" creationId="{289031FA-D4DE-A02E-82D6-BF5DC3258092}"/>
          </ac:spMkLst>
        </pc:spChg>
      </pc:sldChg>
      <pc:sldChg chg="addSp modSp mod modTransition">
        <pc:chgData name="Anass Gouridech" userId="0f108c42-e108-4a5e-ac87-bf20a805c994" providerId="ADAL" clId="{5138D9B9-88D6-4DC5-A6FA-282C9A87FD15}" dt="2022-10-01T20:40:11.191" v="9171" actId="20577"/>
        <pc:sldMkLst>
          <pc:docMk/>
          <pc:sldMk cId="2622099048" sldId="263"/>
        </pc:sldMkLst>
        <pc:spChg chg="mod">
          <ac:chgData name="Anass Gouridech" userId="0f108c42-e108-4a5e-ac87-bf20a805c994" providerId="ADAL" clId="{5138D9B9-88D6-4DC5-A6FA-282C9A87FD15}" dt="2022-10-01T20:40:11.191" v="9171" actId="20577"/>
          <ac:spMkLst>
            <pc:docMk/>
            <pc:sldMk cId="2622099048" sldId="263"/>
            <ac:spMk id="1031" creationId="{687F410B-C4A5-3D65-B57B-4F470009EED1}"/>
          </ac:spMkLst>
        </pc:spChg>
        <pc:spChg chg="add mod">
          <ac:chgData name="Anass Gouridech" userId="0f108c42-e108-4a5e-ac87-bf20a805c994" providerId="ADAL" clId="{5138D9B9-88D6-4DC5-A6FA-282C9A87FD15}" dt="2022-10-01T18:50:59.912" v="6249" actId="1036"/>
          <ac:spMkLst>
            <pc:docMk/>
            <pc:sldMk cId="2622099048" sldId="263"/>
            <ac:spMk id="1034" creationId="{129AF816-43D8-FFDC-B70D-1FAD45E9D60D}"/>
          </ac:spMkLst>
        </pc:spChg>
        <pc:spChg chg="add mod">
          <ac:chgData name="Anass Gouridech" userId="0f108c42-e108-4a5e-ac87-bf20a805c994" providerId="ADAL" clId="{5138D9B9-88D6-4DC5-A6FA-282C9A87FD15}" dt="2022-10-01T18:50:59.912" v="6249" actId="1036"/>
          <ac:spMkLst>
            <pc:docMk/>
            <pc:sldMk cId="2622099048" sldId="263"/>
            <ac:spMk id="1038" creationId="{B0AF70B2-54AA-E0A8-4974-1E5C351BBFF1}"/>
          </ac:spMkLst>
        </pc:spChg>
        <pc:spChg chg="add mod">
          <ac:chgData name="Anass Gouridech" userId="0f108c42-e108-4a5e-ac87-bf20a805c994" providerId="ADAL" clId="{5138D9B9-88D6-4DC5-A6FA-282C9A87FD15}" dt="2022-10-01T18:50:59.912" v="6249" actId="1036"/>
          <ac:spMkLst>
            <pc:docMk/>
            <pc:sldMk cId="2622099048" sldId="263"/>
            <ac:spMk id="1041" creationId="{56CCD6E1-E38F-4973-0707-248180FCDDBE}"/>
          </ac:spMkLst>
        </pc:spChg>
      </pc:sldChg>
      <pc:sldChg chg="addSp delSp modSp add mod ord modTransition">
        <pc:chgData name="Anass Gouridech" userId="0f108c42-e108-4a5e-ac87-bf20a805c994" providerId="ADAL" clId="{5138D9B9-88D6-4DC5-A6FA-282C9A87FD15}" dt="2022-10-01T20:42:01.600" v="9179" actId="20577"/>
        <pc:sldMkLst>
          <pc:docMk/>
          <pc:sldMk cId="1200404672" sldId="264"/>
        </pc:sldMkLst>
        <pc:spChg chg="mod">
          <ac:chgData name="Anass Gouridech" userId="0f108c42-e108-4a5e-ac87-bf20a805c994" providerId="ADAL" clId="{5138D9B9-88D6-4DC5-A6FA-282C9A87FD15}" dt="2022-10-01T20:42:01.600" v="9179" actId="20577"/>
          <ac:spMkLst>
            <pc:docMk/>
            <pc:sldMk cId="1200404672" sldId="264"/>
            <ac:spMk id="1032" creationId="{56DEB539-6477-A450-5C0C-2FB678958BE6}"/>
          </ac:spMkLst>
        </pc:spChg>
        <pc:spChg chg="mod">
          <ac:chgData name="Anass Gouridech" userId="0f108c42-e108-4a5e-ac87-bf20a805c994" providerId="ADAL" clId="{5138D9B9-88D6-4DC5-A6FA-282C9A87FD15}" dt="2022-10-01T19:08:43.896" v="6691" actId="1038"/>
          <ac:spMkLst>
            <pc:docMk/>
            <pc:sldMk cId="1200404672" sldId="264"/>
            <ac:spMk id="1035" creationId="{EFA57222-6E3A-2064-33AA-6D6B9060D26C}"/>
          </ac:spMkLst>
        </pc:spChg>
        <pc:spChg chg="mod">
          <ac:chgData name="Anass Gouridech" userId="0f108c42-e108-4a5e-ac87-bf20a805c994" providerId="ADAL" clId="{5138D9B9-88D6-4DC5-A6FA-282C9A87FD15}" dt="2022-10-01T19:08:43.896" v="6691" actId="1038"/>
          <ac:spMkLst>
            <pc:docMk/>
            <pc:sldMk cId="1200404672" sldId="264"/>
            <ac:spMk id="1036" creationId="{6C20C27C-41F7-E426-9860-34FA88D2C5C9}"/>
          </ac:spMkLst>
        </pc:spChg>
        <pc:spChg chg="mod">
          <ac:chgData name="Anass Gouridech" userId="0f108c42-e108-4a5e-ac87-bf20a805c994" providerId="ADAL" clId="{5138D9B9-88D6-4DC5-A6FA-282C9A87FD15}" dt="2022-10-01T19:08:43.896" v="6691" actId="1038"/>
          <ac:spMkLst>
            <pc:docMk/>
            <pc:sldMk cId="1200404672" sldId="264"/>
            <ac:spMk id="1037" creationId="{2EC64045-0B1B-5D3A-29F8-839E60AEB522}"/>
          </ac:spMkLst>
        </pc:spChg>
        <pc:spChg chg="add del mod">
          <ac:chgData name="Anass Gouridech" userId="0f108c42-e108-4a5e-ac87-bf20a805c994" providerId="ADAL" clId="{5138D9B9-88D6-4DC5-A6FA-282C9A87FD15}" dt="2022-10-01T19:08:48.196" v="6694"/>
          <ac:spMkLst>
            <pc:docMk/>
            <pc:sldMk cId="1200404672" sldId="264"/>
            <ac:spMk id="1038" creationId="{6AF0A8B8-2F68-82B8-3C07-B5E5C318AE03}"/>
          </ac:spMkLst>
        </pc:spChg>
        <pc:spChg chg="mod">
          <ac:chgData name="Anass Gouridech" userId="0f108c42-e108-4a5e-ac87-bf20a805c994" providerId="ADAL" clId="{5138D9B9-88D6-4DC5-A6FA-282C9A87FD15}" dt="2022-10-01T19:08:43.896" v="6691" actId="1038"/>
          <ac:spMkLst>
            <pc:docMk/>
            <pc:sldMk cId="1200404672" sldId="264"/>
            <ac:spMk id="1039" creationId="{A5D1BBC3-A1F1-D4E4-4909-E24434AA94A9}"/>
          </ac:spMkLst>
        </pc:spChg>
        <pc:spChg chg="add del mod">
          <ac:chgData name="Anass Gouridech" userId="0f108c42-e108-4a5e-ac87-bf20a805c994" providerId="ADAL" clId="{5138D9B9-88D6-4DC5-A6FA-282C9A87FD15}" dt="2022-10-01T19:08:48.196" v="6694"/>
          <ac:spMkLst>
            <pc:docMk/>
            <pc:sldMk cId="1200404672" sldId="264"/>
            <ac:spMk id="1044" creationId="{40387E48-9F37-2196-DF77-CE5C7062FB8A}"/>
          </ac:spMkLst>
        </pc:spChg>
        <pc:spChg chg="add del mod">
          <ac:chgData name="Anass Gouridech" userId="0f108c42-e108-4a5e-ac87-bf20a805c994" providerId="ADAL" clId="{5138D9B9-88D6-4DC5-A6FA-282C9A87FD15}" dt="2022-10-01T19:08:48.196" v="6694"/>
          <ac:spMkLst>
            <pc:docMk/>
            <pc:sldMk cId="1200404672" sldId="264"/>
            <ac:spMk id="1045" creationId="{059D81A1-A81D-D0D5-9D99-94E4DDD519CC}"/>
          </ac:spMkLst>
        </pc:spChg>
        <pc:spChg chg="add del mod">
          <ac:chgData name="Anass Gouridech" userId="0f108c42-e108-4a5e-ac87-bf20a805c994" providerId="ADAL" clId="{5138D9B9-88D6-4DC5-A6FA-282C9A87FD15}" dt="2022-10-01T19:08:48.196" v="6694"/>
          <ac:spMkLst>
            <pc:docMk/>
            <pc:sldMk cId="1200404672" sldId="264"/>
            <ac:spMk id="1046" creationId="{835FA67A-C86E-FE75-BD0A-30591AEAE52F}"/>
          </ac:spMkLst>
        </pc:spChg>
        <pc:spChg chg="add del mod">
          <ac:chgData name="Anass Gouridech" userId="0f108c42-e108-4a5e-ac87-bf20a805c994" providerId="ADAL" clId="{5138D9B9-88D6-4DC5-A6FA-282C9A87FD15}" dt="2022-10-01T19:08:48.196" v="6694"/>
          <ac:spMkLst>
            <pc:docMk/>
            <pc:sldMk cId="1200404672" sldId="264"/>
            <ac:spMk id="1048" creationId="{598E1C4C-F944-6283-961C-0F5A1B814C7C}"/>
          </ac:spMkLst>
        </pc:spChg>
        <pc:spChg chg="add mod">
          <ac:chgData name="Anass Gouridech" userId="0f108c42-e108-4a5e-ac87-bf20a805c994" providerId="ADAL" clId="{5138D9B9-88D6-4DC5-A6FA-282C9A87FD15}" dt="2022-10-01T19:15:12.552" v="7178" actId="1035"/>
          <ac:spMkLst>
            <pc:docMk/>
            <pc:sldMk cId="1200404672" sldId="264"/>
            <ac:spMk id="1052" creationId="{66497728-3742-0DAE-189D-F8D31D97570A}"/>
          </ac:spMkLst>
        </pc:spChg>
        <pc:spChg chg="add mod">
          <ac:chgData name="Anass Gouridech" userId="0f108c42-e108-4a5e-ac87-bf20a805c994" providerId="ADAL" clId="{5138D9B9-88D6-4DC5-A6FA-282C9A87FD15}" dt="2022-10-01T19:15:16.584" v="7199" actId="1036"/>
          <ac:spMkLst>
            <pc:docMk/>
            <pc:sldMk cId="1200404672" sldId="264"/>
            <ac:spMk id="1053" creationId="{E3C2E73A-8B9C-8706-BE74-571A8E4FADE9}"/>
          </ac:spMkLst>
        </pc:spChg>
        <pc:spChg chg="add mod">
          <ac:chgData name="Anass Gouridech" userId="0f108c42-e108-4a5e-ac87-bf20a805c994" providerId="ADAL" clId="{5138D9B9-88D6-4DC5-A6FA-282C9A87FD15}" dt="2022-10-01T19:14:59.546" v="7162" actId="1036"/>
          <ac:spMkLst>
            <pc:docMk/>
            <pc:sldMk cId="1200404672" sldId="264"/>
            <ac:spMk id="1054" creationId="{9CD7999A-A181-F67D-ACA0-171C6A7BBE5F}"/>
          </ac:spMkLst>
        </pc:spChg>
        <pc:spChg chg="add mod">
          <ac:chgData name="Anass Gouridech" userId="0f108c42-e108-4a5e-ac87-bf20a805c994" providerId="ADAL" clId="{5138D9B9-88D6-4DC5-A6FA-282C9A87FD15}" dt="2022-10-01T19:10:28.433" v="6896"/>
          <ac:spMkLst>
            <pc:docMk/>
            <pc:sldMk cId="1200404672" sldId="264"/>
            <ac:spMk id="1056" creationId="{88E08326-FEEB-F704-3031-B3476D980029}"/>
          </ac:spMkLst>
        </pc:spChg>
        <pc:spChg chg="add mod">
          <ac:chgData name="Anass Gouridech" userId="0f108c42-e108-4a5e-ac87-bf20a805c994" providerId="ADAL" clId="{5138D9B9-88D6-4DC5-A6FA-282C9A87FD15}" dt="2022-10-01T19:12:41.509" v="7126" actId="1035"/>
          <ac:spMkLst>
            <pc:docMk/>
            <pc:sldMk cId="1200404672" sldId="264"/>
            <ac:spMk id="1058" creationId="{582DF9CB-0F4A-E908-A454-AC38A9C3015E}"/>
          </ac:spMkLst>
        </pc:spChg>
        <pc:spChg chg="add mod">
          <ac:chgData name="Anass Gouridech" userId="0f108c42-e108-4a5e-ac87-bf20a805c994" providerId="ADAL" clId="{5138D9B9-88D6-4DC5-A6FA-282C9A87FD15}" dt="2022-10-01T19:12:41.509" v="7126" actId="1035"/>
          <ac:spMkLst>
            <pc:docMk/>
            <pc:sldMk cId="1200404672" sldId="264"/>
            <ac:spMk id="1059" creationId="{F302C528-D89D-43BA-1504-22E51B24A3E2}"/>
          </ac:spMkLst>
        </pc:spChg>
        <pc:picChg chg="add del mod">
          <ac:chgData name="Anass Gouridech" userId="0f108c42-e108-4a5e-ac87-bf20a805c994" providerId="ADAL" clId="{5138D9B9-88D6-4DC5-A6FA-282C9A87FD15}" dt="2022-10-01T19:08:48.196" v="6694"/>
          <ac:picMkLst>
            <pc:docMk/>
            <pc:sldMk cId="1200404672" sldId="264"/>
            <ac:picMk id="2" creationId="{EE80DFD6-A2AE-ACD7-DF04-DB0240524322}"/>
          </ac:picMkLst>
        </pc:picChg>
        <pc:picChg chg="add del mod">
          <ac:chgData name="Anass Gouridech" userId="0f108c42-e108-4a5e-ac87-bf20a805c994" providerId="ADAL" clId="{5138D9B9-88D6-4DC5-A6FA-282C9A87FD15}" dt="2022-10-01T19:08:48.196" v="6694"/>
          <ac:picMkLst>
            <pc:docMk/>
            <pc:sldMk cId="1200404672" sldId="264"/>
            <ac:picMk id="1041" creationId="{FD406E31-1827-16D7-3212-575C901BE221}"/>
          </ac:picMkLst>
        </pc:picChg>
        <pc:picChg chg="add del mod">
          <ac:chgData name="Anass Gouridech" userId="0f108c42-e108-4a5e-ac87-bf20a805c994" providerId="ADAL" clId="{5138D9B9-88D6-4DC5-A6FA-282C9A87FD15}" dt="2022-10-01T19:08:48.196" v="6694"/>
          <ac:picMkLst>
            <pc:docMk/>
            <pc:sldMk cId="1200404672" sldId="264"/>
            <ac:picMk id="1042" creationId="{465598F6-CFDF-DF8A-65D1-B474722AA2B9}"/>
          </ac:picMkLst>
        </pc:picChg>
        <pc:picChg chg="add del mod">
          <ac:chgData name="Anass Gouridech" userId="0f108c42-e108-4a5e-ac87-bf20a805c994" providerId="ADAL" clId="{5138D9B9-88D6-4DC5-A6FA-282C9A87FD15}" dt="2022-10-01T19:08:48.196" v="6694"/>
          <ac:picMkLst>
            <pc:docMk/>
            <pc:sldMk cId="1200404672" sldId="264"/>
            <ac:picMk id="1043" creationId="{F4E16077-8D37-EF97-11A7-94076AA2581A}"/>
          </ac:picMkLst>
        </pc:picChg>
        <pc:picChg chg="add del mod">
          <ac:chgData name="Anass Gouridech" userId="0f108c42-e108-4a5e-ac87-bf20a805c994" providerId="ADAL" clId="{5138D9B9-88D6-4DC5-A6FA-282C9A87FD15}" dt="2022-10-01T19:08:48.196" v="6694"/>
          <ac:picMkLst>
            <pc:docMk/>
            <pc:sldMk cId="1200404672" sldId="264"/>
            <ac:picMk id="1047" creationId="{9A1C0EDD-798F-6A7D-4EF1-C7ACB0C51F59}"/>
          </ac:picMkLst>
        </pc:picChg>
        <pc:picChg chg="add mod">
          <ac:chgData name="Anass Gouridech" userId="0f108c42-e108-4a5e-ac87-bf20a805c994" providerId="ADAL" clId="{5138D9B9-88D6-4DC5-A6FA-282C9A87FD15}" dt="2022-10-01T19:12:26.407" v="7096" actId="1038"/>
          <ac:picMkLst>
            <pc:docMk/>
            <pc:sldMk cId="1200404672" sldId="264"/>
            <ac:picMk id="1049" creationId="{B0C17150-DA33-9FB9-66B5-824F7FE78FB8}"/>
          </ac:picMkLst>
        </pc:picChg>
        <pc:picChg chg="add mod">
          <ac:chgData name="Anass Gouridech" userId="0f108c42-e108-4a5e-ac87-bf20a805c994" providerId="ADAL" clId="{5138D9B9-88D6-4DC5-A6FA-282C9A87FD15}" dt="2022-10-01T19:12:26.407" v="7096" actId="1038"/>
          <ac:picMkLst>
            <pc:docMk/>
            <pc:sldMk cId="1200404672" sldId="264"/>
            <ac:picMk id="1050" creationId="{3505401D-3C6E-3A7B-EA87-9DD3F99CC52F}"/>
          </ac:picMkLst>
        </pc:picChg>
        <pc:picChg chg="add mod">
          <ac:chgData name="Anass Gouridech" userId="0f108c42-e108-4a5e-ac87-bf20a805c994" providerId="ADAL" clId="{5138D9B9-88D6-4DC5-A6FA-282C9A87FD15}" dt="2022-10-01T19:12:26.407" v="7096" actId="1038"/>
          <ac:picMkLst>
            <pc:docMk/>
            <pc:sldMk cId="1200404672" sldId="264"/>
            <ac:picMk id="1051" creationId="{CE64D10A-E274-B6E1-F32D-FF4DB3CBE3DE}"/>
          </ac:picMkLst>
        </pc:picChg>
        <pc:picChg chg="add mod">
          <ac:chgData name="Anass Gouridech" userId="0f108c42-e108-4a5e-ac87-bf20a805c994" providerId="ADAL" clId="{5138D9B9-88D6-4DC5-A6FA-282C9A87FD15}" dt="2022-10-01T19:13:02.064" v="7127" actId="688"/>
          <ac:picMkLst>
            <pc:docMk/>
            <pc:sldMk cId="1200404672" sldId="264"/>
            <ac:picMk id="1055" creationId="{AF4540E7-49D0-39AD-BB3B-05B2CEFB3332}"/>
          </ac:picMkLst>
        </pc:picChg>
        <pc:picChg chg="add mod">
          <ac:chgData name="Anass Gouridech" userId="0f108c42-e108-4a5e-ac87-bf20a805c994" providerId="ADAL" clId="{5138D9B9-88D6-4DC5-A6FA-282C9A87FD15}" dt="2022-10-01T19:11:02.289" v="6965" actId="14100"/>
          <ac:picMkLst>
            <pc:docMk/>
            <pc:sldMk cId="1200404672" sldId="264"/>
            <ac:picMk id="1057" creationId="{DD4F7F05-9D8B-6436-ABB7-A30FF343A058}"/>
          </ac:picMkLst>
        </pc:picChg>
      </pc:sldChg>
      <pc:sldChg chg="addSp delSp modSp add mod modTransition">
        <pc:chgData name="Anass Gouridech" userId="0f108c42-e108-4a5e-ac87-bf20a805c994" providerId="ADAL" clId="{5138D9B9-88D6-4DC5-A6FA-282C9A87FD15}" dt="2022-10-01T20:41:06.852" v="9173" actId="20577"/>
        <pc:sldMkLst>
          <pc:docMk/>
          <pc:sldMk cId="225165780" sldId="265"/>
        </pc:sldMkLst>
        <pc:spChg chg="add mod">
          <ac:chgData name="Anass Gouridech" userId="0f108c42-e108-4a5e-ac87-bf20a805c994" providerId="ADAL" clId="{5138D9B9-88D6-4DC5-A6FA-282C9A87FD15}" dt="2022-10-01T18:53:22.353" v="6451"/>
          <ac:spMkLst>
            <pc:docMk/>
            <pc:sldMk cId="225165780" sldId="265"/>
            <ac:spMk id="2" creationId="{C4C0E76F-9D05-21BB-58BE-6E3DF8DF5F0B}"/>
          </ac:spMkLst>
        </pc:spChg>
        <pc:spChg chg="mod">
          <ac:chgData name="Anass Gouridech" userId="0f108c42-e108-4a5e-ac87-bf20a805c994" providerId="ADAL" clId="{5138D9B9-88D6-4DC5-A6FA-282C9A87FD15}" dt="2022-10-01T18:52:51.309" v="6408" actId="1038"/>
          <ac:spMkLst>
            <pc:docMk/>
            <pc:sldMk cId="225165780" sldId="265"/>
            <ac:spMk id="3" creationId="{42C5669F-FC42-101E-F5DE-0EEF38FDD22F}"/>
          </ac:spMkLst>
        </pc:spChg>
        <pc:spChg chg="mod">
          <ac:chgData name="Anass Gouridech" userId="0f108c42-e108-4a5e-ac87-bf20a805c994" providerId="ADAL" clId="{5138D9B9-88D6-4DC5-A6FA-282C9A87FD15}" dt="2022-10-01T18:52:39.689" v="6356" actId="1037"/>
          <ac:spMkLst>
            <pc:docMk/>
            <pc:sldMk cId="225165780" sldId="265"/>
            <ac:spMk id="14" creationId="{4FBC4144-0DD2-F005-8E63-9588F3A9FE94}"/>
          </ac:spMkLst>
        </pc:spChg>
        <pc:spChg chg="mod">
          <ac:chgData name="Anass Gouridech" userId="0f108c42-e108-4a5e-ac87-bf20a805c994" providerId="ADAL" clId="{5138D9B9-88D6-4DC5-A6FA-282C9A87FD15}" dt="2022-10-01T18:52:39.689" v="6356" actId="1037"/>
          <ac:spMkLst>
            <pc:docMk/>
            <pc:sldMk cId="225165780" sldId="265"/>
            <ac:spMk id="15" creationId="{61DCA905-309C-BBCE-E222-A6434D1FB7F7}"/>
          </ac:spMkLst>
        </pc:spChg>
        <pc:spChg chg="mod">
          <ac:chgData name="Anass Gouridech" userId="0f108c42-e108-4a5e-ac87-bf20a805c994" providerId="ADAL" clId="{5138D9B9-88D6-4DC5-A6FA-282C9A87FD15}" dt="2022-10-01T18:52:39.689" v="6356" actId="1037"/>
          <ac:spMkLst>
            <pc:docMk/>
            <pc:sldMk cId="225165780" sldId="265"/>
            <ac:spMk id="16" creationId="{2CE96CFB-3FE2-5774-F0F9-9B253BCA24E7}"/>
          </ac:spMkLst>
        </pc:spChg>
        <pc:spChg chg="mod">
          <ac:chgData name="Anass Gouridech" userId="0f108c42-e108-4a5e-ac87-bf20a805c994" providerId="ADAL" clId="{5138D9B9-88D6-4DC5-A6FA-282C9A87FD15}" dt="2022-10-01T18:52:51.309" v="6408" actId="1038"/>
          <ac:spMkLst>
            <pc:docMk/>
            <pc:sldMk cId="225165780" sldId="265"/>
            <ac:spMk id="17" creationId="{ED601580-648E-DD4F-1D44-115EB7AA8EC0}"/>
          </ac:spMkLst>
        </pc:spChg>
        <pc:spChg chg="mod">
          <ac:chgData name="Anass Gouridech" userId="0f108c42-e108-4a5e-ac87-bf20a805c994" providerId="ADAL" clId="{5138D9B9-88D6-4DC5-A6FA-282C9A87FD15}" dt="2022-10-01T18:52:39.689" v="6356" actId="1037"/>
          <ac:spMkLst>
            <pc:docMk/>
            <pc:sldMk cId="225165780" sldId="265"/>
            <ac:spMk id="18" creationId="{E1764B06-854F-F6DE-A1E0-A65FE5FDB8A6}"/>
          </ac:spMkLst>
        </pc:spChg>
        <pc:spChg chg="mod">
          <ac:chgData name="Anass Gouridech" userId="0f108c42-e108-4a5e-ac87-bf20a805c994" providerId="ADAL" clId="{5138D9B9-88D6-4DC5-A6FA-282C9A87FD15}" dt="2022-10-01T18:52:34.791" v="6331" actId="1037"/>
          <ac:spMkLst>
            <pc:docMk/>
            <pc:sldMk cId="225165780" sldId="265"/>
            <ac:spMk id="19" creationId="{11B9D3D0-4C7F-9CCE-D98A-B1B6DF85F373}"/>
          </ac:spMkLst>
        </pc:spChg>
        <pc:spChg chg="mod">
          <ac:chgData name="Anass Gouridech" userId="0f108c42-e108-4a5e-ac87-bf20a805c994" providerId="ADAL" clId="{5138D9B9-88D6-4DC5-A6FA-282C9A87FD15}" dt="2022-10-01T18:52:34.791" v="6331" actId="1037"/>
          <ac:spMkLst>
            <pc:docMk/>
            <pc:sldMk cId="225165780" sldId="265"/>
            <ac:spMk id="21" creationId="{A333F7CE-ED93-59EC-21C6-0E26E8654F14}"/>
          </ac:spMkLst>
        </pc:spChg>
        <pc:spChg chg="mod">
          <ac:chgData name="Anass Gouridech" userId="0f108c42-e108-4a5e-ac87-bf20a805c994" providerId="ADAL" clId="{5138D9B9-88D6-4DC5-A6FA-282C9A87FD15}" dt="2022-10-01T18:52:34.791" v="6331" actId="1037"/>
          <ac:spMkLst>
            <pc:docMk/>
            <pc:sldMk cId="225165780" sldId="265"/>
            <ac:spMk id="22" creationId="{6D2370CA-A8FD-87DB-AFB7-F6B705D35BE0}"/>
          </ac:spMkLst>
        </pc:spChg>
        <pc:spChg chg="mod">
          <ac:chgData name="Anass Gouridech" userId="0f108c42-e108-4a5e-ac87-bf20a805c994" providerId="ADAL" clId="{5138D9B9-88D6-4DC5-A6FA-282C9A87FD15}" dt="2022-10-01T18:52:34.791" v="6331" actId="1037"/>
          <ac:spMkLst>
            <pc:docMk/>
            <pc:sldMk cId="225165780" sldId="265"/>
            <ac:spMk id="23" creationId="{CE4FFC27-AA12-3794-4B5D-91B6934F0430}"/>
          </ac:spMkLst>
        </pc:spChg>
        <pc:spChg chg="mod">
          <ac:chgData name="Anass Gouridech" userId="0f108c42-e108-4a5e-ac87-bf20a805c994" providerId="ADAL" clId="{5138D9B9-88D6-4DC5-A6FA-282C9A87FD15}" dt="2022-10-01T18:52:26.965" v="6311" actId="1037"/>
          <ac:spMkLst>
            <pc:docMk/>
            <pc:sldMk cId="225165780" sldId="265"/>
            <ac:spMk id="24" creationId="{506B9EF2-3487-A544-0AED-7C67EE836A92}"/>
          </ac:spMkLst>
        </pc:spChg>
        <pc:spChg chg="mod">
          <ac:chgData name="Anass Gouridech" userId="0f108c42-e108-4a5e-ac87-bf20a805c994" providerId="ADAL" clId="{5138D9B9-88D6-4DC5-A6FA-282C9A87FD15}" dt="2022-10-01T18:52:26.965" v="6311" actId="1037"/>
          <ac:spMkLst>
            <pc:docMk/>
            <pc:sldMk cId="225165780" sldId="265"/>
            <ac:spMk id="26" creationId="{F1C21617-CFC4-70D2-8EAB-661B8D63BA64}"/>
          </ac:spMkLst>
        </pc:spChg>
        <pc:spChg chg="mod">
          <ac:chgData name="Anass Gouridech" userId="0f108c42-e108-4a5e-ac87-bf20a805c994" providerId="ADAL" clId="{5138D9B9-88D6-4DC5-A6FA-282C9A87FD15}" dt="2022-10-01T18:52:26.965" v="6311" actId="1037"/>
          <ac:spMkLst>
            <pc:docMk/>
            <pc:sldMk cId="225165780" sldId="265"/>
            <ac:spMk id="27" creationId="{5CC67A0A-484D-D5C0-E215-496BA7DC8349}"/>
          </ac:spMkLst>
        </pc:spChg>
        <pc:spChg chg="mod">
          <ac:chgData name="Anass Gouridech" userId="0f108c42-e108-4a5e-ac87-bf20a805c994" providerId="ADAL" clId="{5138D9B9-88D6-4DC5-A6FA-282C9A87FD15}" dt="2022-10-01T18:52:26.965" v="6311" actId="1037"/>
          <ac:spMkLst>
            <pc:docMk/>
            <pc:sldMk cId="225165780" sldId="265"/>
            <ac:spMk id="28" creationId="{8482440A-A5FC-3A76-2152-F1E97270E1EA}"/>
          </ac:spMkLst>
        </pc:spChg>
        <pc:spChg chg="mod modVis">
          <ac:chgData name="Anass Gouridech" userId="0f108c42-e108-4a5e-ac87-bf20a805c994" providerId="ADAL" clId="{5138D9B9-88D6-4DC5-A6FA-282C9A87FD15}" dt="2022-10-01T19:20:39.255" v="7396" actId="1076"/>
          <ac:spMkLst>
            <pc:docMk/>
            <pc:sldMk cId="225165780" sldId="265"/>
            <ac:spMk id="29" creationId="{3CC6F029-D61B-1212-7CAE-34BE8F08D6D6}"/>
          </ac:spMkLst>
        </pc:spChg>
        <pc:spChg chg="mod">
          <ac:chgData name="Anass Gouridech" userId="0f108c42-e108-4a5e-ac87-bf20a805c994" providerId="ADAL" clId="{5138D9B9-88D6-4DC5-A6FA-282C9A87FD15}" dt="2022-10-01T18:57:17.458" v="6562" actId="1035"/>
          <ac:spMkLst>
            <pc:docMk/>
            <pc:sldMk cId="225165780" sldId="265"/>
            <ac:spMk id="31" creationId="{38EC6601-0323-2B98-0058-06A4F2EC7EDA}"/>
          </ac:spMkLst>
        </pc:spChg>
        <pc:spChg chg="del">
          <ac:chgData name="Anass Gouridech" userId="0f108c42-e108-4a5e-ac87-bf20a805c994" providerId="ADAL" clId="{5138D9B9-88D6-4DC5-A6FA-282C9A87FD15}" dt="2022-10-01T18:55:58.255" v="6490" actId="478"/>
          <ac:spMkLst>
            <pc:docMk/>
            <pc:sldMk cId="225165780" sldId="265"/>
            <ac:spMk id="1024" creationId="{3A5D578F-654C-F6ED-E20D-676E5E913748}"/>
          </ac:spMkLst>
        </pc:spChg>
        <pc:spChg chg="del">
          <ac:chgData name="Anass Gouridech" userId="0f108c42-e108-4a5e-ac87-bf20a805c994" providerId="ADAL" clId="{5138D9B9-88D6-4DC5-A6FA-282C9A87FD15}" dt="2022-10-01T18:55:58.255" v="6490" actId="478"/>
          <ac:spMkLst>
            <pc:docMk/>
            <pc:sldMk cId="225165780" sldId="265"/>
            <ac:spMk id="1025" creationId="{A73EC611-3BCB-D5BE-22F3-D041F25EEAC9}"/>
          </ac:spMkLst>
        </pc:spChg>
        <pc:spChg chg="mod">
          <ac:chgData name="Anass Gouridech" userId="0f108c42-e108-4a5e-ac87-bf20a805c994" providerId="ADAL" clId="{5138D9B9-88D6-4DC5-A6FA-282C9A87FD15}" dt="2022-10-01T18:52:51.309" v="6408" actId="1038"/>
          <ac:spMkLst>
            <pc:docMk/>
            <pc:sldMk cId="225165780" sldId="265"/>
            <ac:spMk id="1027" creationId="{4411E83E-FF1D-47C2-99AA-76B58EC041AD}"/>
          </ac:spMkLst>
        </pc:spChg>
        <pc:spChg chg="mod">
          <ac:chgData name="Anass Gouridech" userId="0f108c42-e108-4a5e-ac87-bf20a805c994" providerId="ADAL" clId="{5138D9B9-88D6-4DC5-A6FA-282C9A87FD15}" dt="2022-10-01T18:52:51.309" v="6408" actId="1038"/>
          <ac:spMkLst>
            <pc:docMk/>
            <pc:sldMk cId="225165780" sldId="265"/>
            <ac:spMk id="1028" creationId="{FC763DC5-3C30-1B31-5988-528D0ED13CAF}"/>
          </ac:spMkLst>
        </pc:spChg>
        <pc:spChg chg="mod">
          <ac:chgData name="Anass Gouridech" userId="0f108c42-e108-4a5e-ac87-bf20a805c994" providerId="ADAL" clId="{5138D9B9-88D6-4DC5-A6FA-282C9A87FD15}" dt="2022-10-01T18:52:59.616" v="6434" actId="1038"/>
          <ac:spMkLst>
            <pc:docMk/>
            <pc:sldMk cId="225165780" sldId="265"/>
            <ac:spMk id="1030" creationId="{5528F888-C919-1F28-0285-22D027B437F4}"/>
          </ac:spMkLst>
        </pc:spChg>
        <pc:spChg chg="mod">
          <ac:chgData name="Anass Gouridech" userId="0f108c42-e108-4a5e-ac87-bf20a805c994" providerId="ADAL" clId="{5138D9B9-88D6-4DC5-A6FA-282C9A87FD15}" dt="2022-10-01T20:41:06.852" v="9173" actId="20577"/>
          <ac:spMkLst>
            <pc:docMk/>
            <pc:sldMk cId="225165780" sldId="265"/>
            <ac:spMk id="1032" creationId="{56DEB539-6477-A450-5C0C-2FB678958BE6}"/>
          </ac:spMkLst>
        </pc:spChg>
        <pc:spChg chg="mod">
          <ac:chgData name="Anass Gouridech" userId="0f108c42-e108-4a5e-ac87-bf20a805c994" providerId="ADAL" clId="{5138D9B9-88D6-4DC5-A6FA-282C9A87FD15}" dt="2022-10-01T18:52:59.616" v="6434" actId="1038"/>
          <ac:spMkLst>
            <pc:docMk/>
            <pc:sldMk cId="225165780" sldId="265"/>
            <ac:spMk id="1033" creationId="{7D5C9EC7-9F3F-C003-033E-5EC76557D3ED}"/>
          </ac:spMkLst>
        </pc:spChg>
        <pc:spChg chg="mod">
          <ac:chgData name="Anass Gouridech" userId="0f108c42-e108-4a5e-ac87-bf20a805c994" providerId="ADAL" clId="{5138D9B9-88D6-4DC5-A6FA-282C9A87FD15}" dt="2022-10-01T18:52:59.616" v="6434" actId="1038"/>
          <ac:spMkLst>
            <pc:docMk/>
            <pc:sldMk cId="225165780" sldId="265"/>
            <ac:spMk id="1034" creationId="{D968EADF-60D5-F866-7EE2-674275CFB30B}"/>
          </ac:spMkLst>
        </pc:spChg>
        <pc:spChg chg="del">
          <ac:chgData name="Anass Gouridech" userId="0f108c42-e108-4a5e-ac87-bf20a805c994" providerId="ADAL" clId="{5138D9B9-88D6-4DC5-A6FA-282C9A87FD15}" dt="2022-10-01T18:53:21.578" v="6450" actId="478"/>
          <ac:spMkLst>
            <pc:docMk/>
            <pc:sldMk cId="225165780" sldId="265"/>
            <ac:spMk id="1035" creationId="{EFA57222-6E3A-2064-33AA-6D6B9060D26C}"/>
          </ac:spMkLst>
        </pc:spChg>
        <pc:spChg chg="del">
          <ac:chgData name="Anass Gouridech" userId="0f108c42-e108-4a5e-ac87-bf20a805c994" providerId="ADAL" clId="{5138D9B9-88D6-4DC5-A6FA-282C9A87FD15}" dt="2022-10-01T18:53:21.578" v="6450" actId="478"/>
          <ac:spMkLst>
            <pc:docMk/>
            <pc:sldMk cId="225165780" sldId="265"/>
            <ac:spMk id="1036" creationId="{6C20C27C-41F7-E426-9860-34FA88D2C5C9}"/>
          </ac:spMkLst>
        </pc:spChg>
        <pc:spChg chg="del">
          <ac:chgData name="Anass Gouridech" userId="0f108c42-e108-4a5e-ac87-bf20a805c994" providerId="ADAL" clId="{5138D9B9-88D6-4DC5-A6FA-282C9A87FD15}" dt="2022-10-01T18:53:21.578" v="6450" actId="478"/>
          <ac:spMkLst>
            <pc:docMk/>
            <pc:sldMk cId="225165780" sldId="265"/>
            <ac:spMk id="1037" creationId="{2EC64045-0B1B-5D3A-29F8-839E60AEB522}"/>
          </ac:spMkLst>
        </pc:spChg>
        <pc:spChg chg="add mod">
          <ac:chgData name="Anass Gouridech" userId="0f108c42-e108-4a5e-ac87-bf20a805c994" providerId="ADAL" clId="{5138D9B9-88D6-4DC5-A6FA-282C9A87FD15}" dt="2022-10-01T18:53:22.353" v="6451"/>
          <ac:spMkLst>
            <pc:docMk/>
            <pc:sldMk cId="225165780" sldId="265"/>
            <ac:spMk id="1038" creationId="{5E16B259-CA01-4747-3788-2AE8ACB86213}"/>
          </ac:spMkLst>
        </pc:spChg>
        <pc:spChg chg="del">
          <ac:chgData name="Anass Gouridech" userId="0f108c42-e108-4a5e-ac87-bf20a805c994" providerId="ADAL" clId="{5138D9B9-88D6-4DC5-A6FA-282C9A87FD15}" dt="2022-10-01T18:53:21.578" v="6450" actId="478"/>
          <ac:spMkLst>
            <pc:docMk/>
            <pc:sldMk cId="225165780" sldId="265"/>
            <ac:spMk id="1039" creationId="{A5D1BBC3-A1F1-D4E4-4909-E24434AA94A9}"/>
          </ac:spMkLst>
        </pc:spChg>
        <pc:spChg chg="mod">
          <ac:chgData name="Anass Gouridech" userId="0f108c42-e108-4a5e-ac87-bf20a805c994" providerId="ADAL" clId="{5138D9B9-88D6-4DC5-A6FA-282C9A87FD15}" dt="2022-10-01T18:53:04.503" v="6449" actId="1036"/>
          <ac:spMkLst>
            <pc:docMk/>
            <pc:sldMk cId="225165780" sldId="265"/>
            <ac:spMk id="1040" creationId="{D240B559-CAC1-CC66-79F3-E94D37DABDD4}"/>
          </ac:spMkLst>
        </pc:spChg>
        <pc:spChg chg="add mod">
          <ac:chgData name="Anass Gouridech" userId="0f108c42-e108-4a5e-ac87-bf20a805c994" providerId="ADAL" clId="{5138D9B9-88D6-4DC5-A6FA-282C9A87FD15}" dt="2022-10-01T18:53:22.353" v="6451"/>
          <ac:spMkLst>
            <pc:docMk/>
            <pc:sldMk cId="225165780" sldId="265"/>
            <ac:spMk id="1041" creationId="{6D889D98-CB29-0E57-9095-FCC861CC12AF}"/>
          </ac:spMkLst>
        </pc:spChg>
        <pc:spChg chg="add mod">
          <ac:chgData name="Anass Gouridech" userId="0f108c42-e108-4a5e-ac87-bf20a805c994" providerId="ADAL" clId="{5138D9B9-88D6-4DC5-A6FA-282C9A87FD15}" dt="2022-10-01T18:53:22.353" v="6451"/>
          <ac:spMkLst>
            <pc:docMk/>
            <pc:sldMk cId="225165780" sldId="265"/>
            <ac:spMk id="1042" creationId="{1B1B5547-C926-E033-BCB4-2D8DBEC33059}"/>
          </ac:spMkLst>
        </pc:spChg>
        <pc:spChg chg="add del mod">
          <ac:chgData name="Anass Gouridech" userId="0f108c42-e108-4a5e-ac87-bf20a805c994" providerId="ADAL" clId="{5138D9B9-88D6-4DC5-A6FA-282C9A87FD15}" dt="2022-10-01T18:54:32.609" v="6460" actId="478"/>
          <ac:spMkLst>
            <pc:docMk/>
            <pc:sldMk cId="225165780" sldId="265"/>
            <ac:spMk id="1043" creationId="{7D5C3CDF-5ABA-1211-5991-9F78BD7D2155}"/>
          </ac:spMkLst>
        </pc:spChg>
        <pc:spChg chg="add del mod">
          <ac:chgData name="Anass Gouridech" userId="0f108c42-e108-4a5e-ac87-bf20a805c994" providerId="ADAL" clId="{5138D9B9-88D6-4DC5-A6FA-282C9A87FD15}" dt="2022-10-01T18:55:41.205" v="6471" actId="478"/>
          <ac:spMkLst>
            <pc:docMk/>
            <pc:sldMk cId="225165780" sldId="265"/>
            <ac:spMk id="1045" creationId="{B02D6A65-F7DD-8683-D410-D987E79D119A}"/>
          </ac:spMkLst>
        </pc:spChg>
        <pc:spChg chg="add mod">
          <ac:chgData name="Anass Gouridech" userId="0f108c42-e108-4a5e-ac87-bf20a805c994" providerId="ADAL" clId="{5138D9B9-88D6-4DC5-A6FA-282C9A87FD15}" dt="2022-10-01T18:57:17.458" v="6562" actId="1035"/>
          <ac:spMkLst>
            <pc:docMk/>
            <pc:sldMk cId="225165780" sldId="265"/>
            <ac:spMk id="1046" creationId="{E10F3F17-6FA2-C552-1A6D-1C96C6AB98BD}"/>
          </ac:spMkLst>
        </pc:spChg>
        <pc:spChg chg="add mod">
          <ac:chgData name="Anass Gouridech" userId="0f108c42-e108-4a5e-ac87-bf20a805c994" providerId="ADAL" clId="{5138D9B9-88D6-4DC5-A6FA-282C9A87FD15}" dt="2022-10-01T18:57:17.458" v="6562" actId="1035"/>
          <ac:spMkLst>
            <pc:docMk/>
            <pc:sldMk cId="225165780" sldId="265"/>
            <ac:spMk id="1047" creationId="{D0036951-37D7-D2E0-5AD1-8FF97A465FB5}"/>
          </ac:spMkLst>
        </pc:spChg>
        <pc:spChg chg="add del mod">
          <ac:chgData name="Anass Gouridech" userId="0f108c42-e108-4a5e-ac87-bf20a805c994" providerId="ADAL" clId="{5138D9B9-88D6-4DC5-A6FA-282C9A87FD15}" dt="2022-10-01T19:01:49.837" v="6586" actId="478"/>
          <ac:spMkLst>
            <pc:docMk/>
            <pc:sldMk cId="225165780" sldId="265"/>
            <ac:spMk id="1049" creationId="{F0B50C8D-83B3-6006-5EA6-3E9DB665B371}"/>
          </ac:spMkLst>
        </pc:spChg>
        <pc:spChg chg="add mod">
          <ac:chgData name="Anass Gouridech" userId="0f108c42-e108-4a5e-ac87-bf20a805c994" providerId="ADAL" clId="{5138D9B9-88D6-4DC5-A6FA-282C9A87FD15}" dt="2022-10-01T19:02:21.189" v="6592" actId="1076"/>
          <ac:spMkLst>
            <pc:docMk/>
            <pc:sldMk cId="225165780" sldId="265"/>
            <ac:spMk id="1050" creationId="{EEE80197-FE45-1752-FAAC-C41F2A490A54}"/>
          </ac:spMkLst>
        </pc:spChg>
        <pc:spChg chg="add mod">
          <ac:chgData name="Anass Gouridech" userId="0f108c42-e108-4a5e-ac87-bf20a805c994" providerId="ADAL" clId="{5138D9B9-88D6-4DC5-A6FA-282C9A87FD15}" dt="2022-10-01T19:04:32.958" v="6630" actId="1076"/>
          <ac:spMkLst>
            <pc:docMk/>
            <pc:sldMk cId="225165780" sldId="265"/>
            <ac:spMk id="1053" creationId="{A08EDD67-6F48-8D8A-A187-E4D7ECF28800}"/>
          </ac:spMkLst>
        </pc:spChg>
        <pc:spChg chg="add mod">
          <ac:chgData name="Anass Gouridech" userId="0f108c42-e108-4a5e-ac87-bf20a805c994" providerId="ADAL" clId="{5138D9B9-88D6-4DC5-A6FA-282C9A87FD15}" dt="2022-10-01T19:07:37.566" v="6673" actId="20577"/>
          <ac:spMkLst>
            <pc:docMk/>
            <pc:sldMk cId="225165780" sldId="265"/>
            <ac:spMk id="1056" creationId="{3FF2FB0B-354D-43E5-475E-2F6406C53E9B}"/>
          </ac:spMkLst>
        </pc:spChg>
        <pc:spChg chg="add mod">
          <ac:chgData name="Anass Gouridech" userId="0f108c42-e108-4a5e-ac87-bf20a805c994" providerId="ADAL" clId="{5138D9B9-88D6-4DC5-A6FA-282C9A87FD15}" dt="2022-10-01T19:07:28.876" v="6662"/>
          <ac:spMkLst>
            <pc:docMk/>
            <pc:sldMk cId="225165780" sldId="265"/>
            <ac:spMk id="1057" creationId="{81CE0781-CE2C-98E6-FC11-50253AAB4160}"/>
          </ac:spMkLst>
        </pc:spChg>
        <pc:spChg chg="add mod">
          <ac:chgData name="Anass Gouridech" userId="0f108c42-e108-4a5e-ac87-bf20a805c994" providerId="ADAL" clId="{5138D9B9-88D6-4DC5-A6FA-282C9A87FD15}" dt="2022-10-01T19:07:48.446" v="6685" actId="20577"/>
          <ac:spMkLst>
            <pc:docMk/>
            <pc:sldMk cId="225165780" sldId="265"/>
            <ac:spMk id="1058" creationId="{766B2EF7-03A0-C28C-4BAF-45127A6B8579}"/>
          </ac:spMkLst>
        </pc:spChg>
        <pc:spChg chg="add mod">
          <ac:chgData name="Anass Gouridech" userId="0f108c42-e108-4a5e-ac87-bf20a805c994" providerId="ADAL" clId="{5138D9B9-88D6-4DC5-A6FA-282C9A87FD15}" dt="2022-10-01T19:07:58.717" v="6686"/>
          <ac:spMkLst>
            <pc:docMk/>
            <pc:sldMk cId="225165780" sldId="265"/>
            <ac:spMk id="1060" creationId="{838F7E05-D64F-3134-A267-8D30E49B896F}"/>
          </ac:spMkLst>
        </pc:spChg>
        <pc:picChg chg="mod">
          <ac:chgData name="Anass Gouridech" userId="0f108c42-e108-4a5e-ac87-bf20a805c994" providerId="ADAL" clId="{5138D9B9-88D6-4DC5-A6FA-282C9A87FD15}" dt="2022-10-01T18:52:51.309" v="6408" actId="1038"/>
          <ac:picMkLst>
            <pc:docMk/>
            <pc:sldMk cId="225165780" sldId="265"/>
            <ac:picMk id="5" creationId="{24131E84-F36E-13B5-A49D-C4D34B0D46F3}"/>
          </ac:picMkLst>
        </pc:picChg>
        <pc:picChg chg="mod">
          <ac:chgData name="Anass Gouridech" userId="0f108c42-e108-4a5e-ac87-bf20a805c994" providerId="ADAL" clId="{5138D9B9-88D6-4DC5-A6FA-282C9A87FD15}" dt="2022-10-01T18:52:39.689" v="6356" actId="1037"/>
          <ac:picMkLst>
            <pc:docMk/>
            <pc:sldMk cId="225165780" sldId="265"/>
            <ac:picMk id="7" creationId="{F783A501-6D5C-0E5F-7587-9D826DD4F4E0}"/>
          </ac:picMkLst>
        </pc:picChg>
        <pc:picChg chg="mod">
          <ac:chgData name="Anass Gouridech" userId="0f108c42-e108-4a5e-ac87-bf20a805c994" providerId="ADAL" clId="{5138D9B9-88D6-4DC5-A6FA-282C9A87FD15}" dt="2022-10-01T18:52:34.791" v="6331" actId="1037"/>
          <ac:picMkLst>
            <pc:docMk/>
            <pc:sldMk cId="225165780" sldId="265"/>
            <ac:picMk id="20" creationId="{8AED6D44-E67E-7DFB-9E4A-D6F49B75A9E5}"/>
          </ac:picMkLst>
        </pc:picChg>
        <pc:picChg chg="mod">
          <ac:chgData name="Anass Gouridech" userId="0f108c42-e108-4a5e-ac87-bf20a805c994" providerId="ADAL" clId="{5138D9B9-88D6-4DC5-A6FA-282C9A87FD15}" dt="2022-10-01T18:52:26.965" v="6311" actId="1037"/>
          <ac:picMkLst>
            <pc:docMk/>
            <pc:sldMk cId="225165780" sldId="265"/>
            <ac:picMk id="25" creationId="{EDC5CB65-0D63-74C9-CA7C-9A62BD1143AD}"/>
          </ac:picMkLst>
        </pc:picChg>
        <pc:picChg chg="mod">
          <ac:chgData name="Anass Gouridech" userId="0f108c42-e108-4a5e-ac87-bf20a805c994" providerId="ADAL" clId="{5138D9B9-88D6-4DC5-A6FA-282C9A87FD15}" dt="2022-10-01T19:05:14.027" v="6632"/>
          <ac:picMkLst>
            <pc:docMk/>
            <pc:sldMk cId="225165780" sldId="265"/>
            <ac:picMk id="30" creationId="{64E8060F-01F6-F4D6-997E-843E25A78AF0}"/>
          </ac:picMkLst>
        </pc:picChg>
        <pc:picChg chg="mod">
          <ac:chgData name="Anass Gouridech" userId="0f108c42-e108-4a5e-ac87-bf20a805c994" providerId="ADAL" clId="{5138D9B9-88D6-4DC5-A6FA-282C9A87FD15}" dt="2022-10-01T18:52:59.616" v="6434" actId="1038"/>
          <ac:picMkLst>
            <pc:docMk/>
            <pc:sldMk cId="225165780" sldId="265"/>
            <ac:picMk id="1031" creationId="{3BEB4DDE-4CE6-A2E9-C233-D86243A96F07}"/>
          </ac:picMkLst>
        </pc:picChg>
        <pc:picChg chg="add del mod">
          <ac:chgData name="Anass Gouridech" userId="0f108c42-e108-4a5e-ac87-bf20a805c994" providerId="ADAL" clId="{5138D9B9-88D6-4DC5-A6FA-282C9A87FD15}" dt="2022-10-01T18:54:59.014" v="6466" actId="478"/>
          <ac:picMkLst>
            <pc:docMk/>
            <pc:sldMk cId="225165780" sldId="265"/>
            <ac:picMk id="1044" creationId="{11F6F3D5-8D80-5293-F3CD-91D34692BF45}"/>
          </ac:picMkLst>
        </pc:picChg>
        <pc:picChg chg="add mod">
          <ac:chgData name="Anass Gouridech" userId="0f108c42-e108-4a5e-ac87-bf20a805c994" providerId="ADAL" clId="{5138D9B9-88D6-4DC5-A6FA-282C9A87FD15}" dt="2022-10-01T18:58:32.122" v="6566" actId="1076"/>
          <ac:picMkLst>
            <pc:docMk/>
            <pc:sldMk cId="225165780" sldId="265"/>
            <ac:picMk id="1048" creationId="{AF809F23-A714-F931-89A7-DFB51EE62EB9}"/>
          </ac:picMkLst>
        </pc:picChg>
        <pc:picChg chg="add mod">
          <ac:chgData name="Anass Gouridech" userId="0f108c42-e108-4a5e-ac87-bf20a805c994" providerId="ADAL" clId="{5138D9B9-88D6-4DC5-A6FA-282C9A87FD15}" dt="2022-10-01T19:04:26.307" v="6629" actId="1076"/>
          <ac:picMkLst>
            <pc:docMk/>
            <pc:sldMk cId="225165780" sldId="265"/>
            <ac:picMk id="1051" creationId="{DA22ABB7-5DAB-CB40-020A-D4A9B46C041C}"/>
          </ac:picMkLst>
        </pc:picChg>
        <pc:picChg chg="add del mod">
          <ac:chgData name="Anass Gouridech" userId="0f108c42-e108-4a5e-ac87-bf20a805c994" providerId="ADAL" clId="{5138D9B9-88D6-4DC5-A6FA-282C9A87FD15}" dt="2022-10-01T19:03:55.033" v="6606" actId="478"/>
          <ac:picMkLst>
            <pc:docMk/>
            <pc:sldMk cId="225165780" sldId="265"/>
            <ac:picMk id="1052" creationId="{D9047C01-EFC5-5CCD-5E7E-355C5115652C}"/>
          </ac:picMkLst>
        </pc:picChg>
        <pc:picChg chg="add mod">
          <ac:chgData name="Anass Gouridech" userId="0f108c42-e108-4a5e-ac87-bf20a805c994" providerId="ADAL" clId="{5138D9B9-88D6-4DC5-A6FA-282C9A87FD15}" dt="2022-10-01T19:05:46.919" v="6650" actId="1038"/>
          <ac:picMkLst>
            <pc:docMk/>
            <pc:sldMk cId="225165780" sldId="265"/>
            <ac:picMk id="1054" creationId="{D509B524-1095-437A-5A72-5B9554FAAC56}"/>
          </ac:picMkLst>
        </pc:picChg>
        <pc:picChg chg="add mod">
          <ac:chgData name="Anass Gouridech" userId="0f108c42-e108-4a5e-ac87-bf20a805c994" providerId="ADAL" clId="{5138D9B9-88D6-4DC5-A6FA-282C9A87FD15}" dt="2022-10-01T19:07:03.796" v="6661" actId="732"/>
          <ac:picMkLst>
            <pc:docMk/>
            <pc:sldMk cId="225165780" sldId="265"/>
            <ac:picMk id="1055" creationId="{58F9564C-C0CD-A441-414B-4B683D0C0284}"/>
          </ac:picMkLst>
        </pc:picChg>
        <pc:picChg chg="add mod">
          <ac:chgData name="Anass Gouridech" userId="0f108c42-e108-4a5e-ac87-bf20a805c994" providerId="ADAL" clId="{5138D9B9-88D6-4DC5-A6FA-282C9A87FD15}" dt="2022-10-01T19:07:58.717" v="6686"/>
          <ac:picMkLst>
            <pc:docMk/>
            <pc:sldMk cId="225165780" sldId="265"/>
            <ac:picMk id="1059" creationId="{28C68163-07F0-4933-FC23-012D3419BBA5}"/>
          </ac:picMkLst>
        </pc:picChg>
      </pc:sldChg>
      <pc:sldChg chg="del">
        <pc:chgData name="Anass Gouridech" userId="0f108c42-e108-4a5e-ac87-bf20a805c994" providerId="ADAL" clId="{5138D9B9-88D6-4DC5-A6FA-282C9A87FD15}" dt="2022-10-01T18:50:45.065" v="6175" actId="47"/>
        <pc:sldMkLst>
          <pc:docMk/>
          <pc:sldMk cId="243753689" sldId="265"/>
        </pc:sldMkLst>
      </pc:sldChg>
      <pc:sldChg chg="add del ord">
        <pc:chgData name="Anass Gouridech" userId="0f108c42-e108-4a5e-ac87-bf20a805c994" providerId="ADAL" clId="{5138D9B9-88D6-4DC5-A6FA-282C9A87FD15}" dt="2022-10-01T19:16:02.278" v="7203" actId="47"/>
        <pc:sldMkLst>
          <pc:docMk/>
          <pc:sldMk cId="1432100306" sldId="266"/>
        </pc:sldMkLst>
      </pc:sldChg>
      <pc:sldChg chg="addSp delSp modSp add mod ord modTransition">
        <pc:chgData name="Anass Gouridech" userId="0f108c42-e108-4a5e-ac87-bf20a805c994" providerId="ADAL" clId="{5138D9B9-88D6-4DC5-A6FA-282C9A87FD15}" dt="2022-10-01T20:58:51.492" v="9562" actId="962"/>
        <pc:sldMkLst>
          <pc:docMk/>
          <pc:sldMk cId="3861956117" sldId="266"/>
        </pc:sldMkLst>
        <pc:spChg chg="add mod">
          <ac:chgData name="Anass Gouridech" userId="0f108c42-e108-4a5e-ac87-bf20a805c994" providerId="ADAL" clId="{5138D9B9-88D6-4DC5-A6FA-282C9A87FD15}" dt="2022-10-01T19:17:48.124" v="7207"/>
          <ac:spMkLst>
            <pc:docMk/>
            <pc:sldMk cId="3861956117" sldId="266"/>
            <ac:spMk id="2" creationId="{80E5D0A6-E4E0-B333-19D1-DCE6126E1929}"/>
          </ac:spMkLst>
        </pc:spChg>
        <pc:spChg chg="mod">
          <ac:chgData name="Anass Gouridech" userId="0f108c42-e108-4a5e-ac87-bf20a805c994" providerId="ADAL" clId="{5138D9B9-88D6-4DC5-A6FA-282C9A87FD15}" dt="2022-10-01T20:41:13.852" v="9175" actId="20577"/>
          <ac:spMkLst>
            <pc:docMk/>
            <pc:sldMk cId="3861956117" sldId="266"/>
            <ac:spMk id="1032" creationId="{56DEB539-6477-A450-5C0C-2FB678958BE6}"/>
          </ac:spMkLst>
        </pc:spChg>
        <pc:spChg chg="mod">
          <ac:chgData name="Anass Gouridech" userId="0f108c42-e108-4a5e-ac87-bf20a805c994" providerId="ADAL" clId="{5138D9B9-88D6-4DC5-A6FA-282C9A87FD15}" dt="2022-10-01T20:58:51.492" v="9562" actId="962"/>
          <ac:spMkLst>
            <pc:docMk/>
            <pc:sldMk cId="3861956117" sldId="266"/>
            <ac:spMk id="1037" creationId="{2EC64045-0B1B-5D3A-29F8-839E60AEB522}"/>
          </ac:spMkLst>
        </pc:spChg>
        <pc:spChg chg="add mod">
          <ac:chgData name="Anass Gouridech" userId="0f108c42-e108-4a5e-ac87-bf20a805c994" providerId="ADAL" clId="{5138D9B9-88D6-4DC5-A6FA-282C9A87FD15}" dt="2022-10-01T19:17:48.124" v="7207"/>
          <ac:spMkLst>
            <pc:docMk/>
            <pc:sldMk cId="3861956117" sldId="266"/>
            <ac:spMk id="1038" creationId="{2FEFADA3-930B-2BFE-3BC4-04C8EC7E1EE6}"/>
          </ac:spMkLst>
        </pc:spChg>
        <pc:spChg chg="mod">
          <ac:chgData name="Anass Gouridech" userId="0f108c42-e108-4a5e-ac87-bf20a805c994" providerId="ADAL" clId="{5138D9B9-88D6-4DC5-A6FA-282C9A87FD15}" dt="2022-10-01T20:58:25.539" v="9561" actId="962"/>
          <ac:spMkLst>
            <pc:docMk/>
            <pc:sldMk cId="3861956117" sldId="266"/>
            <ac:spMk id="1039" creationId="{A5D1BBC3-A1F1-D4E4-4909-E24434AA94A9}"/>
          </ac:spMkLst>
        </pc:spChg>
        <pc:spChg chg="add mod">
          <ac:chgData name="Anass Gouridech" userId="0f108c42-e108-4a5e-ac87-bf20a805c994" providerId="ADAL" clId="{5138D9B9-88D6-4DC5-A6FA-282C9A87FD15}" dt="2022-10-01T19:17:48.124" v="7207"/>
          <ac:spMkLst>
            <pc:docMk/>
            <pc:sldMk cId="3861956117" sldId="266"/>
            <ac:spMk id="1041" creationId="{DC2983A1-D2EC-B88E-5D31-F486B9EF3545}"/>
          </ac:spMkLst>
        </pc:spChg>
        <pc:spChg chg="add del mod">
          <ac:chgData name="Anass Gouridech" userId="0f108c42-e108-4a5e-ac87-bf20a805c994" providerId="ADAL" clId="{5138D9B9-88D6-4DC5-A6FA-282C9A87FD15}" dt="2022-10-01T19:20:45.814" v="7398" actId="478"/>
          <ac:spMkLst>
            <pc:docMk/>
            <pc:sldMk cId="3861956117" sldId="266"/>
            <ac:spMk id="1042" creationId="{64B1750B-5AD2-7110-24F8-38F82E3AAA4B}"/>
          </ac:spMkLst>
        </pc:spChg>
        <pc:spChg chg="add del mod">
          <ac:chgData name="Anass Gouridech" userId="0f108c42-e108-4a5e-ac87-bf20a805c994" providerId="ADAL" clId="{5138D9B9-88D6-4DC5-A6FA-282C9A87FD15}" dt="2022-10-01T20:03:42.224" v="7725"/>
          <ac:spMkLst>
            <pc:docMk/>
            <pc:sldMk cId="3861956117" sldId="266"/>
            <ac:spMk id="1042" creationId="{EAD75A1E-D42A-8FE0-C2C8-214EA0B10043}"/>
          </ac:spMkLst>
        </pc:spChg>
        <pc:spChg chg="add mod">
          <ac:chgData name="Anass Gouridech" userId="0f108c42-e108-4a5e-ac87-bf20a805c994" providerId="ADAL" clId="{5138D9B9-88D6-4DC5-A6FA-282C9A87FD15}" dt="2022-10-01T20:00:31.919" v="7586" actId="1036"/>
          <ac:spMkLst>
            <pc:docMk/>
            <pc:sldMk cId="3861956117" sldId="266"/>
            <ac:spMk id="1043" creationId="{0DA157BC-F4B9-CD07-8131-051F0EBF84CE}"/>
          </ac:spMkLst>
        </pc:spChg>
        <pc:spChg chg="add mod">
          <ac:chgData name="Anass Gouridech" userId="0f108c42-e108-4a5e-ac87-bf20a805c994" providerId="ADAL" clId="{5138D9B9-88D6-4DC5-A6FA-282C9A87FD15}" dt="2022-10-01T20:00:46.649" v="7649" actId="1036"/>
          <ac:spMkLst>
            <pc:docMk/>
            <pc:sldMk cId="3861956117" sldId="266"/>
            <ac:spMk id="1044" creationId="{5B72D3A1-4E30-C3D7-2782-B87B99C1D6E5}"/>
          </ac:spMkLst>
        </pc:spChg>
        <pc:spChg chg="add mod">
          <ac:chgData name="Anass Gouridech" userId="0f108c42-e108-4a5e-ac87-bf20a805c994" providerId="ADAL" clId="{5138D9B9-88D6-4DC5-A6FA-282C9A87FD15}" dt="2022-10-01T20:00:38.710" v="7615" actId="1036"/>
          <ac:spMkLst>
            <pc:docMk/>
            <pc:sldMk cId="3861956117" sldId="266"/>
            <ac:spMk id="1045" creationId="{5E3B382E-1867-1172-8AB7-7C01C32B2FB3}"/>
          </ac:spMkLst>
        </pc:spChg>
        <pc:spChg chg="add del mod">
          <ac:chgData name="Anass Gouridech" userId="0f108c42-e108-4a5e-ac87-bf20a805c994" providerId="ADAL" clId="{5138D9B9-88D6-4DC5-A6FA-282C9A87FD15}" dt="2022-10-01T20:03:42.224" v="7725"/>
          <ac:spMkLst>
            <pc:docMk/>
            <pc:sldMk cId="3861956117" sldId="266"/>
            <ac:spMk id="1049" creationId="{7D936C0D-6F22-E893-F25C-0962EDCE2697}"/>
          </ac:spMkLst>
        </pc:spChg>
        <pc:spChg chg="add mod">
          <ac:chgData name="Anass Gouridech" userId="0f108c42-e108-4a5e-ac87-bf20a805c994" providerId="ADAL" clId="{5138D9B9-88D6-4DC5-A6FA-282C9A87FD15}" dt="2022-10-01T20:05:48.945" v="8001" actId="1036"/>
          <ac:spMkLst>
            <pc:docMk/>
            <pc:sldMk cId="3861956117" sldId="266"/>
            <ac:spMk id="1053" creationId="{2F63853F-0C73-DDA8-97CA-F0CBAEA2851C}"/>
          </ac:spMkLst>
        </pc:spChg>
        <pc:spChg chg="add mod">
          <ac:chgData name="Anass Gouridech" userId="0f108c42-e108-4a5e-ac87-bf20a805c994" providerId="ADAL" clId="{5138D9B9-88D6-4DC5-A6FA-282C9A87FD15}" dt="2022-10-01T20:57:32.510" v="9558" actId="962"/>
          <ac:spMkLst>
            <pc:docMk/>
            <pc:sldMk cId="3861956117" sldId="266"/>
            <ac:spMk id="1054" creationId="{F7044D39-0FD8-7A52-DE48-80CD2CB12CE2}"/>
          </ac:spMkLst>
        </pc:spChg>
        <pc:picChg chg="add del mod">
          <ac:chgData name="Anass Gouridech" userId="0f108c42-e108-4a5e-ac87-bf20a805c994" providerId="ADAL" clId="{5138D9B9-88D6-4DC5-A6FA-282C9A87FD15}" dt="2022-10-01T20:03:42.224" v="7725"/>
          <ac:picMkLst>
            <pc:docMk/>
            <pc:sldMk cId="3861956117" sldId="266"/>
            <ac:picMk id="1046" creationId="{64443C10-9566-9D6D-8448-55304EC23226}"/>
          </ac:picMkLst>
        </pc:picChg>
        <pc:picChg chg="add del mod">
          <ac:chgData name="Anass Gouridech" userId="0f108c42-e108-4a5e-ac87-bf20a805c994" providerId="ADAL" clId="{5138D9B9-88D6-4DC5-A6FA-282C9A87FD15}" dt="2022-10-01T20:03:42.224" v="7725"/>
          <ac:picMkLst>
            <pc:docMk/>
            <pc:sldMk cId="3861956117" sldId="266"/>
            <ac:picMk id="1047" creationId="{EB748FA7-2CE8-99D5-910B-83851753995A}"/>
          </ac:picMkLst>
        </pc:picChg>
        <pc:picChg chg="add del mod">
          <ac:chgData name="Anass Gouridech" userId="0f108c42-e108-4a5e-ac87-bf20a805c994" providerId="ADAL" clId="{5138D9B9-88D6-4DC5-A6FA-282C9A87FD15}" dt="2022-10-01T20:03:42.224" v="7725"/>
          <ac:picMkLst>
            <pc:docMk/>
            <pc:sldMk cId="3861956117" sldId="266"/>
            <ac:picMk id="1048" creationId="{DCA1FC69-4E4B-DE9C-3918-DF2EA40E2A43}"/>
          </ac:picMkLst>
        </pc:picChg>
        <pc:picChg chg="add mod">
          <ac:chgData name="Anass Gouridech" userId="0f108c42-e108-4a5e-ac87-bf20a805c994" providerId="ADAL" clId="{5138D9B9-88D6-4DC5-A6FA-282C9A87FD15}" dt="2022-10-01T20:06:41.862" v="8104" actId="1038"/>
          <ac:picMkLst>
            <pc:docMk/>
            <pc:sldMk cId="3861956117" sldId="266"/>
            <ac:picMk id="1050" creationId="{36FFE0CB-770E-8919-F861-1B8D9F450581}"/>
          </ac:picMkLst>
        </pc:picChg>
        <pc:picChg chg="add mod">
          <ac:chgData name="Anass Gouridech" userId="0f108c42-e108-4a5e-ac87-bf20a805c994" providerId="ADAL" clId="{5138D9B9-88D6-4DC5-A6FA-282C9A87FD15}" dt="2022-10-01T20:06:41.862" v="8104" actId="1038"/>
          <ac:picMkLst>
            <pc:docMk/>
            <pc:sldMk cId="3861956117" sldId="266"/>
            <ac:picMk id="1051" creationId="{9A18671E-D609-476E-A55B-1B559CC99977}"/>
          </ac:picMkLst>
        </pc:picChg>
        <pc:picChg chg="add mod">
          <ac:chgData name="Anass Gouridech" userId="0f108c42-e108-4a5e-ac87-bf20a805c994" providerId="ADAL" clId="{5138D9B9-88D6-4DC5-A6FA-282C9A87FD15}" dt="2022-10-01T20:06:41.862" v="8104" actId="1038"/>
          <ac:picMkLst>
            <pc:docMk/>
            <pc:sldMk cId="3861956117" sldId="266"/>
            <ac:picMk id="1052" creationId="{C1874A1F-C435-7F2F-3815-DF683144EB1E}"/>
          </ac:picMkLst>
        </pc:picChg>
      </pc:sldChg>
      <pc:sldChg chg="addSp delSp modSp add mod">
        <pc:chgData name="Anass Gouridech" userId="0f108c42-e108-4a5e-ac87-bf20a805c994" providerId="ADAL" clId="{5138D9B9-88D6-4DC5-A6FA-282C9A87FD15}" dt="2022-10-01T20:57:36.539" v="9560" actId="14100"/>
        <pc:sldMkLst>
          <pc:docMk/>
          <pc:sldMk cId="2698770093" sldId="267"/>
        </pc:sldMkLst>
        <pc:spChg chg="mod">
          <ac:chgData name="Anass Gouridech" userId="0f108c42-e108-4a5e-ac87-bf20a805c994" providerId="ADAL" clId="{5138D9B9-88D6-4DC5-A6FA-282C9A87FD15}" dt="2022-10-01T20:01:04.870" v="7663" actId="1037"/>
          <ac:spMkLst>
            <pc:docMk/>
            <pc:sldMk cId="2698770093" sldId="267"/>
            <ac:spMk id="3" creationId="{42C5669F-FC42-101E-F5DE-0EEF38FDD22F}"/>
          </ac:spMkLst>
        </pc:spChg>
        <pc:spChg chg="mod">
          <ac:chgData name="Anass Gouridech" userId="0f108c42-e108-4a5e-ac87-bf20a805c994" providerId="ADAL" clId="{5138D9B9-88D6-4DC5-A6FA-282C9A87FD15}" dt="2022-10-01T20:35:24.756" v="9029" actId="166"/>
          <ac:spMkLst>
            <pc:docMk/>
            <pc:sldMk cId="2698770093" sldId="267"/>
            <ac:spMk id="4" creationId="{DDD1D663-ACAD-0C66-A575-797189E6A613}"/>
          </ac:spMkLst>
        </pc:spChg>
        <pc:spChg chg="mod">
          <ac:chgData name="Anass Gouridech" userId="0f108c42-e108-4a5e-ac87-bf20a805c994" providerId="ADAL" clId="{5138D9B9-88D6-4DC5-A6FA-282C9A87FD15}" dt="2022-10-01T20:35:24.756" v="9029" actId="166"/>
          <ac:spMkLst>
            <pc:docMk/>
            <pc:sldMk cId="2698770093" sldId="267"/>
            <ac:spMk id="6" creationId="{DF86BAB2-9E96-323D-E1A0-2958F44BB6C7}"/>
          </ac:spMkLst>
        </pc:spChg>
        <pc:spChg chg="mod">
          <ac:chgData name="Anass Gouridech" userId="0f108c42-e108-4a5e-ac87-bf20a805c994" providerId="ADAL" clId="{5138D9B9-88D6-4DC5-A6FA-282C9A87FD15}" dt="2022-10-01T20:35:24.756" v="9029" actId="166"/>
          <ac:spMkLst>
            <pc:docMk/>
            <pc:sldMk cId="2698770093" sldId="267"/>
            <ac:spMk id="9" creationId="{F64AEB86-5A3E-12B0-8428-4EBABE11D513}"/>
          </ac:spMkLst>
        </pc:spChg>
        <pc:spChg chg="mod">
          <ac:chgData name="Anass Gouridech" userId="0f108c42-e108-4a5e-ac87-bf20a805c994" providerId="ADAL" clId="{5138D9B9-88D6-4DC5-A6FA-282C9A87FD15}" dt="2022-10-01T20:35:24.756" v="9029" actId="166"/>
          <ac:spMkLst>
            <pc:docMk/>
            <pc:sldMk cId="2698770093" sldId="267"/>
            <ac:spMk id="10" creationId="{D231C71E-CFA9-C575-1628-3B2114D6A911}"/>
          </ac:spMkLst>
        </pc:spChg>
        <pc:spChg chg="mod">
          <ac:chgData name="Anass Gouridech" userId="0f108c42-e108-4a5e-ac87-bf20a805c994" providerId="ADAL" clId="{5138D9B9-88D6-4DC5-A6FA-282C9A87FD15}" dt="2022-10-01T20:35:24.756" v="9029" actId="166"/>
          <ac:spMkLst>
            <pc:docMk/>
            <pc:sldMk cId="2698770093" sldId="267"/>
            <ac:spMk id="11" creationId="{D56DEE9B-71BD-657F-3A7E-6374CDE24167}"/>
          </ac:spMkLst>
        </pc:spChg>
        <pc:spChg chg="mod">
          <ac:chgData name="Anass Gouridech" userId="0f108c42-e108-4a5e-ac87-bf20a805c994" providerId="ADAL" clId="{5138D9B9-88D6-4DC5-A6FA-282C9A87FD15}" dt="2022-10-01T20:35:24.756" v="9029" actId="166"/>
          <ac:spMkLst>
            <pc:docMk/>
            <pc:sldMk cId="2698770093" sldId="267"/>
            <ac:spMk id="12" creationId="{CDD091F7-5A01-1571-37F3-9C647C5FF79B}"/>
          </ac:spMkLst>
        </pc:spChg>
        <pc:spChg chg="mod">
          <ac:chgData name="Anass Gouridech" userId="0f108c42-e108-4a5e-ac87-bf20a805c994" providerId="ADAL" clId="{5138D9B9-88D6-4DC5-A6FA-282C9A87FD15}" dt="2022-10-01T20:35:24.756" v="9029" actId="166"/>
          <ac:spMkLst>
            <pc:docMk/>
            <pc:sldMk cId="2698770093" sldId="267"/>
            <ac:spMk id="13" creationId="{5D870CF6-1276-69F1-85D9-68D29447B431}"/>
          </ac:spMkLst>
        </pc:spChg>
        <pc:spChg chg="mod">
          <ac:chgData name="Anass Gouridech" userId="0f108c42-e108-4a5e-ac87-bf20a805c994" providerId="ADAL" clId="{5138D9B9-88D6-4DC5-A6FA-282C9A87FD15}" dt="2022-10-01T20:01:04.870" v="7663" actId="1037"/>
          <ac:spMkLst>
            <pc:docMk/>
            <pc:sldMk cId="2698770093" sldId="267"/>
            <ac:spMk id="14" creationId="{4FBC4144-0DD2-F005-8E63-9588F3A9FE94}"/>
          </ac:spMkLst>
        </pc:spChg>
        <pc:spChg chg="mod">
          <ac:chgData name="Anass Gouridech" userId="0f108c42-e108-4a5e-ac87-bf20a805c994" providerId="ADAL" clId="{5138D9B9-88D6-4DC5-A6FA-282C9A87FD15}" dt="2022-10-01T20:01:04.870" v="7663" actId="1037"/>
          <ac:spMkLst>
            <pc:docMk/>
            <pc:sldMk cId="2698770093" sldId="267"/>
            <ac:spMk id="15" creationId="{61DCA905-309C-BBCE-E222-A6434D1FB7F7}"/>
          </ac:spMkLst>
        </pc:spChg>
        <pc:spChg chg="mod">
          <ac:chgData name="Anass Gouridech" userId="0f108c42-e108-4a5e-ac87-bf20a805c994" providerId="ADAL" clId="{5138D9B9-88D6-4DC5-A6FA-282C9A87FD15}" dt="2022-10-01T20:01:04.870" v="7663" actId="1037"/>
          <ac:spMkLst>
            <pc:docMk/>
            <pc:sldMk cId="2698770093" sldId="267"/>
            <ac:spMk id="16" creationId="{2CE96CFB-3FE2-5774-F0F9-9B253BCA24E7}"/>
          </ac:spMkLst>
        </pc:spChg>
        <pc:spChg chg="mod">
          <ac:chgData name="Anass Gouridech" userId="0f108c42-e108-4a5e-ac87-bf20a805c994" providerId="ADAL" clId="{5138D9B9-88D6-4DC5-A6FA-282C9A87FD15}" dt="2022-10-01T20:01:04.870" v="7663" actId="1037"/>
          <ac:spMkLst>
            <pc:docMk/>
            <pc:sldMk cId="2698770093" sldId="267"/>
            <ac:spMk id="17" creationId="{ED601580-648E-DD4F-1D44-115EB7AA8EC0}"/>
          </ac:spMkLst>
        </pc:spChg>
        <pc:spChg chg="mod">
          <ac:chgData name="Anass Gouridech" userId="0f108c42-e108-4a5e-ac87-bf20a805c994" providerId="ADAL" clId="{5138D9B9-88D6-4DC5-A6FA-282C9A87FD15}" dt="2022-10-01T20:01:04.870" v="7663" actId="1037"/>
          <ac:spMkLst>
            <pc:docMk/>
            <pc:sldMk cId="2698770093" sldId="267"/>
            <ac:spMk id="18" creationId="{E1764B06-854F-F6DE-A1E0-A65FE5FDB8A6}"/>
          </ac:spMkLst>
        </pc:spChg>
        <pc:spChg chg="mod">
          <ac:chgData name="Anass Gouridech" userId="0f108c42-e108-4a5e-ac87-bf20a805c994" providerId="ADAL" clId="{5138D9B9-88D6-4DC5-A6FA-282C9A87FD15}" dt="2022-10-01T20:01:04.870" v="7663" actId="1037"/>
          <ac:spMkLst>
            <pc:docMk/>
            <pc:sldMk cId="2698770093" sldId="267"/>
            <ac:spMk id="19" creationId="{11B9D3D0-4C7F-9CCE-D98A-B1B6DF85F373}"/>
          </ac:spMkLst>
        </pc:spChg>
        <pc:spChg chg="mod">
          <ac:chgData name="Anass Gouridech" userId="0f108c42-e108-4a5e-ac87-bf20a805c994" providerId="ADAL" clId="{5138D9B9-88D6-4DC5-A6FA-282C9A87FD15}" dt="2022-10-01T20:01:04.870" v="7663" actId="1037"/>
          <ac:spMkLst>
            <pc:docMk/>
            <pc:sldMk cId="2698770093" sldId="267"/>
            <ac:spMk id="21" creationId="{A333F7CE-ED93-59EC-21C6-0E26E8654F14}"/>
          </ac:spMkLst>
        </pc:spChg>
        <pc:spChg chg="mod">
          <ac:chgData name="Anass Gouridech" userId="0f108c42-e108-4a5e-ac87-bf20a805c994" providerId="ADAL" clId="{5138D9B9-88D6-4DC5-A6FA-282C9A87FD15}" dt="2022-10-01T20:01:04.870" v="7663" actId="1037"/>
          <ac:spMkLst>
            <pc:docMk/>
            <pc:sldMk cId="2698770093" sldId="267"/>
            <ac:spMk id="22" creationId="{6D2370CA-A8FD-87DB-AFB7-F6B705D35BE0}"/>
          </ac:spMkLst>
        </pc:spChg>
        <pc:spChg chg="mod">
          <ac:chgData name="Anass Gouridech" userId="0f108c42-e108-4a5e-ac87-bf20a805c994" providerId="ADAL" clId="{5138D9B9-88D6-4DC5-A6FA-282C9A87FD15}" dt="2022-10-01T20:01:04.870" v="7663" actId="1037"/>
          <ac:spMkLst>
            <pc:docMk/>
            <pc:sldMk cId="2698770093" sldId="267"/>
            <ac:spMk id="23" creationId="{CE4FFC27-AA12-3794-4B5D-91B6934F0430}"/>
          </ac:spMkLst>
        </pc:spChg>
        <pc:spChg chg="mod">
          <ac:chgData name="Anass Gouridech" userId="0f108c42-e108-4a5e-ac87-bf20a805c994" providerId="ADAL" clId="{5138D9B9-88D6-4DC5-A6FA-282C9A87FD15}" dt="2022-10-01T20:01:04.870" v="7663" actId="1037"/>
          <ac:spMkLst>
            <pc:docMk/>
            <pc:sldMk cId="2698770093" sldId="267"/>
            <ac:spMk id="24" creationId="{506B9EF2-3487-A544-0AED-7C67EE836A92}"/>
          </ac:spMkLst>
        </pc:spChg>
        <pc:spChg chg="mod">
          <ac:chgData name="Anass Gouridech" userId="0f108c42-e108-4a5e-ac87-bf20a805c994" providerId="ADAL" clId="{5138D9B9-88D6-4DC5-A6FA-282C9A87FD15}" dt="2022-10-01T20:01:04.870" v="7663" actId="1037"/>
          <ac:spMkLst>
            <pc:docMk/>
            <pc:sldMk cId="2698770093" sldId="267"/>
            <ac:spMk id="26" creationId="{F1C21617-CFC4-70D2-8EAB-661B8D63BA64}"/>
          </ac:spMkLst>
        </pc:spChg>
        <pc:spChg chg="mod">
          <ac:chgData name="Anass Gouridech" userId="0f108c42-e108-4a5e-ac87-bf20a805c994" providerId="ADAL" clId="{5138D9B9-88D6-4DC5-A6FA-282C9A87FD15}" dt="2022-10-01T20:01:04.870" v="7663" actId="1037"/>
          <ac:spMkLst>
            <pc:docMk/>
            <pc:sldMk cId="2698770093" sldId="267"/>
            <ac:spMk id="27" creationId="{5CC67A0A-484D-D5C0-E215-496BA7DC8349}"/>
          </ac:spMkLst>
        </pc:spChg>
        <pc:spChg chg="mod">
          <ac:chgData name="Anass Gouridech" userId="0f108c42-e108-4a5e-ac87-bf20a805c994" providerId="ADAL" clId="{5138D9B9-88D6-4DC5-A6FA-282C9A87FD15}" dt="2022-10-01T20:01:04.870" v="7663" actId="1037"/>
          <ac:spMkLst>
            <pc:docMk/>
            <pc:sldMk cId="2698770093" sldId="267"/>
            <ac:spMk id="28" creationId="{8482440A-A5FC-3A76-2152-F1E97270E1EA}"/>
          </ac:spMkLst>
        </pc:spChg>
        <pc:spChg chg="mod">
          <ac:chgData name="Anass Gouridech" userId="0f108c42-e108-4a5e-ac87-bf20a805c994" providerId="ADAL" clId="{5138D9B9-88D6-4DC5-A6FA-282C9A87FD15}" dt="2022-10-01T20:01:04.870" v="7663" actId="1037"/>
          <ac:spMkLst>
            <pc:docMk/>
            <pc:sldMk cId="2698770093" sldId="267"/>
            <ac:spMk id="29" creationId="{3CC6F029-D61B-1212-7CAE-34BE8F08D6D6}"/>
          </ac:spMkLst>
        </pc:spChg>
        <pc:spChg chg="mod">
          <ac:chgData name="Anass Gouridech" userId="0f108c42-e108-4a5e-ac87-bf20a805c994" providerId="ADAL" clId="{5138D9B9-88D6-4DC5-A6FA-282C9A87FD15}" dt="2022-10-01T20:01:04.870" v="7663" actId="1037"/>
          <ac:spMkLst>
            <pc:docMk/>
            <pc:sldMk cId="2698770093" sldId="267"/>
            <ac:spMk id="31" creationId="{38EC6601-0323-2B98-0058-06A4F2EC7EDA}"/>
          </ac:spMkLst>
        </pc:spChg>
        <pc:spChg chg="mod">
          <ac:chgData name="Anass Gouridech" userId="0f108c42-e108-4a5e-ac87-bf20a805c994" providerId="ADAL" clId="{5138D9B9-88D6-4DC5-A6FA-282C9A87FD15}" dt="2022-10-01T20:01:04.870" v="7663" actId="1037"/>
          <ac:spMkLst>
            <pc:docMk/>
            <pc:sldMk cId="2698770093" sldId="267"/>
            <ac:spMk id="1024" creationId="{3A5D578F-654C-F6ED-E20D-676E5E913748}"/>
          </ac:spMkLst>
        </pc:spChg>
        <pc:spChg chg="mod">
          <ac:chgData name="Anass Gouridech" userId="0f108c42-e108-4a5e-ac87-bf20a805c994" providerId="ADAL" clId="{5138D9B9-88D6-4DC5-A6FA-282C9A87FD15}" dt="2022-10-01T20:01:04.870" v="7663" actId="1037"/>
          <ac:spMkLst>
            <pc:docMk/>
            <pc:sldMk cId="2698770093" sldId="267"/>
            <ac:spMk id="1025" creationId="{A73EC611-3BCB-D5BE-22F3-D041F25EEAC9}"/>
          </ac:spMkLst>
        </pc:spChg>
        <pc:spChg chg="mod">
          <ac:chgData name="Anass Gouridech" userId="0f108c42-e108-4a5e-ac87-bf20a805c994" providerId="ADAL" clId="{5138D9B9-88D6-4DC5-A6FA-282C9A87FD15}" dt="2022-10-01T20:01:04.870" v="7663" actId="1037"/>
          <ac:spMkLst>
            <pc:docMk/>
            <pc:sldMk cId="2698770093" sldId="267"/>
            <ac:spMk id="1027" creationId="{4411E83E-FF1D-47C2-99AA-76B58EC041AD}"/>
          </ac:spMkLst>
        </pc:spChg>
        <pc:spChg chg="mod">
          <ac:chgData name="Anass Gouridech" userId="0f108c42-e108-4a5e-ac87-bf20a805c994" providerId="ADAL" clId="{5138D9B9-88D6-4DC5-A6FA-282C9A87FD15}" dt="2022-10-01T20:01:04.870" v="7663" actId="1037"/>
          <ac:spMkLst>
            <pc:docMk/>
            <pc:sldMk cId="2698770093" sldId="267"/>
            <ac:spMk id="1028" creationId="{FC763DC5-3C30-1B31-5988-528D0ED13CAF}"/>
          </ac:spMkLst>
        </pc:spChg>
        <pc:spChg chg="mod">
          <ac:chgData name="Anass Gouridech" userId="0f108c42-e108-4a5e-ac87-bf20a805c994" providerId="ADAL" clId="{5138D9B9-88D6-4DC5-A6FA-282C9A87FD15}" dt="2022-10-01T20:35:24.756" v="9029" actId="166"/>
          <ac:spMkLst>
            <pc:docMk/>
            <pc:sldMk cId="2698770093" sldId="267"/>
            <ac:spMk id="1029" creationId="{ED249F5A-5706-F636-C008-D21D4621428B}"/>
          </ac:spMkLst>
        </pc:spChg>
        <pc:spChg chg="mod modVis">
          <ac:chgData name="Anass Gouridech" userId="0f108c42-e108-4a5e-ac87-bf20a805c994" providerId="ADAL" clId="{5138D9B9-88D6-4DC5-A6FA-282C9A87FD15}" dt="2022-10-01T19:22:31.252" v="7417" actId="14429"/>
          <ac:spMkLst>
            <pc:docMk/>
            <pc:sldMk cId="2698770093" sldId="267"/>
            <ac:spMk id="1030" creationId="{5528F888-C919-1F28-0285-22D027B437F4}"/>
          </ac:spMkLst>
        </pc:spChg>
        <pc:spChg chg="mod">
          <ac:chgData name="Anass Gouridech" userId="0f108c42-e108-4a5e-ac87-bf20a805c994" providerId="ADAL" clId="{5138D9B9-88D6-4DC5-A6FA-282C9A87FD15}" dt="2022-10-01T20:39:17.247" v="9155" actId="20577"/>
          <ac:spMkLst>
            <pc:docMk/>
            <pc:sldMk cId="2698770093" sldId="267"/>
            <ac:spMk id="1032" creationId="{56DEB539-6477-A450-5C0C-2FB678958BE6}"/>
          </ac:spMkLst>
        </pc:spChg>
        <pc:spChg chg="del mod">
          <ac:chgData name="Anass Gouridech" userId="0f108c42-e108-4a5e-ac87-bf20a805c994" providerId="ADAL" clId="{5138D9B9-88D6-4DC5-A6FA-282C9A87FD15}" dt="2022-10-01T19:24:28.502" v="7440" actId="478"/>
          <ac:spMkLst>
            <pc:docMk/>
            <pc:sldMk cId="2698770093" sldId="267"/>
            <ac:spMk id="1033" creationId="{7D5C9EC7-9F3F-C003-033E-5EC76557D3ED}"/>
          </ac:spMkLst>
        </pc:spChg>
        <pc:spChg chg="del mod">
          <ac:chgData name="Anass Gouridech" userId="0f108c42-e108-4a5e-ac87-bf20a805c994" providerId="ADAL" clId="{5138D9B9-88D6-4DC5-A6FA-282C9A87FD15}" dt="2022-10-01T19:24:53.690" v="7451" actId="478"/>
          <ac:spMkLst>
            <pc:docMk/>
            <pc:sldMk cId="2698770093" sldId="267"/>
            <ac:spMk id="1034" creationId="{D968EADF-60D5-F866-7EE2-674275CFB30B}"/>
          </ac:spMkLst>
        </pc:spChg>
        <pc:spChg chg="del">
          <ac:chgData name="Anass Gouridech" userId="0f108c42-e108-4a5e-ac87-bf20a805c994" providerId="ADAL" clId="{5138D9B9-88D6-4DC5-A6FA-282C9A87FD15}" dt="2022-10-01T19:22:27.436" v="7415" actId="478"/>
          <ac:spMkLst>
            <pc:docMk/>
            <pc:sldMk cId="2698770093" sldId="267"/>
            <ac:spMk id="1035" creationId="{EFA57222-6E3A-2064-33AA-6D6B9060D26C}"/>
          </ac:spMkLst>
        </pc:spChg>
        <pc:spChg chg="del">
          <ac:chgData name="Anass Gouridech" userId="0f108c42-e108-4a5e-ac87-bf20a805c994" providerId="ADAL" clId="{5138D9B9-88D6-4DC5-A6FA-282C9A87FD15}" dt="2022-10-01T19:22:27.436" v="7415" actId="478"/>
          <ac:spMkLst>
            <pc:docMk/>
            <pc:sldMk cId="2698770093" sldId="267"/>
            <ac:spMk id="1036" creationId="{6C20C27C-41F7-E426-9860-34FA88D2C5C9}"/>
          </ac:spMkLst>
        </pc:spChg>
        <pc:spChg chg="del">
          <ac:chgData name="Anass Gouridech" userId="0f108c42-e108-4a5e-ac87-bf20a805c994" providerId="ADAL" clId="{5138D9B9-88D6-4DC5-A6FA-282C9A87FD15}" dt="2022-10-01T19:22:27.436" v="7415" actId="478"/>
          <ac:spMkLst>
            <pc:docMk/>
            <pc:sldMk cId="2698770093" sldId="267"/>
            <ac:spMk id="1037" creationId="{2EC64045-0B1B-5D3A-29F8-839E60AEB522}"/>
          </ac:spMkLst>
        </pc:spChg>
        <pc:spChg chg="del">
          <ac:chgData name="Anass Gouridech" userId="0f108c42-e108-4a5e-ac87-bf20a805c994" providerId="ADAL" clId="{5138D9B9-88D6-4DC5-A6FA-282C9A87FD15}" dt="2022-10-01T19:22:27.436" v="7415" actId="478"/>
          <ac:spMkLst>
            <pc:docMk/>
            <pc:sldMk cId="2698770093" sldId="267"/>
            <ac:spMk id="1039" creationId="{A5D1BBC3-A1F1-D4E4-4909-E24434AA94A9}"/>
          </ac:spMkLst>
        </pc:spChg>
        <pc:spChg chg="add del mod">
          <ac:chgData name="Anass Gouridech" userId="0f108c42-e108-4a5e-ac87-bf20a805c994" providerId="ADAL" clId="{5138D9B9-88D6-4DC5-A6FA-282C9A87FD15}" dt="2022-10-01T19:22:01.876" v="7412" actId="478"/>
          <ac:spMkLst>
            <pc:docMk/>
            <pc:sldMk cId="2698770093" sldId="267"/>
            <ac:spMk id="1042" creationId="{0E0DCC54-3E1E-4B40-1CF0-68DD0C9A5840}"/>
          </ac:spMkLst>
        </pc:spChg>
        <pc:spChg chg="add del mod">
          <ac:chgData name="Anass Gouridech" userId="0f108c42-e108-4a5e-ac87-bf20a805c994" providerId="ADAL" clId="{5138D9B9-88D6-4DC5-A6FA-282C9A87FD15}" dt="2022-10-01T20:53:03.452" v="9466" actId="478"/>
          <ac:spMkLst>
            <pc:docMk/>
            <pc:sldMk cId="2698770093" sldId="267"/>
            <ac:spMk id="1044" creationId="{75CB1068-8007-EDB1-9FCC-BBF264D5C211}"/>
          </ac:spMkLst>
        </pc:spChg>
        <pc:spChg chg="add del mod">
          <ac:chgData name="Anass Gouridech" userId="0f108c42-e108-4a5e-ac87-bf20a805c994" providerId="ADAL" clId="{5138D9B9-88D6-4DC5-A6FA-282C9A87FD15}" dt="2022-10-01T20:52:58.869" v="9464" actId="478"/>
          <ac:spMkLst>
            <pc:docMk/>
            <pc:sldMk cId="2698770093" sldId="267"/>
            <ac:spMk id="1045" creationId="{A7BDF489-DA3B-E749-873A-D1F128BB47BE}"/>
          </ac:spMkLst>
        </pc:spChg>
        <pc:spChg chg="add del mod">
          <ac:chgData name="Anass Gouridech" userId="0f108c42-e108-4a5e-ac87-bf20a805c994" providerId="ADAL" clId="{5138D9B9-88D6-4DC5-A6FA-282C9A87FD15}" dt="2022-10-01T20:53:01.287" v="9465" actId="478"/>
          <ac:spMkLst>
            <pc:docMk/>
            <pc:sldMk cId="2698770093" sldId="267"/>
            <ac:spMk id="1046" creationId="{572774EA-728B-E557-057A-398CE0D59241}"/>
          </ac:spMkLst>
        </pc:spChg>
        <pc:spChg chg="add del mod">
          <ac:chgData name="Anass Gouridech" userId="0f108c42-e108-4a5e-ac87-bf20a805c994" providerId="ADAL" clId="{5138D9B9-88D6-4DC5-A6FA-282C9A87FD15}" dt="2022-10-01T20:52:58.869" v="9464" actId="478"/>
          <ac:spMkLst>
            <pc:docMk/>
            <pc:sldMk cId="2698770093" sldId="267"/>
            <ac:spMk id="1047" creationId="{07E5174B-EB3B-5F9F-1BD9-89E461F49CF9}"/>
          </ac:spMkLst>
        </pc:spChg>
        <pc:spChg chg="add del mod">
          <ac:chgData name="Anass Gouridech" userId="0f108c42-e108-4a5e-ac87-bf20a805c994" providerId="ADAL" clId="{5138D9B9-88D6-4DC5-A6FA-282C9A87FD15}" dt="2022-10-01T19:23:36.002" v="7428" actId="478"/>
          <ac:spMkLst>
            <pc:docMk/>
            <pc:sldMk cId="2698770093" sldId="267"/>
            <ac:spMk id="1048" creationId="{A72FB3C6-4800-C37F-326D-3E110D0670EF}"/>
          </ac:spMkLst>
        </pc:spChg>
        <pc:spChg chg="add mod">
          <ac:chgData name="Anass Gouridech" userId="0f108c42-e108-4a5e-ac87-bf20a805c994" providerId="ADAL" clId="{5138D9B9-88D6-4DC5-A6FA-282C9A87FD15}" dt="2022-10-01T20:35:52.305" v="9057" actId="170"/>
          <ac:spMkLst>
            <pc:docMk/>
            <pc:sldMk cId="2698770093" sldId="267"/>
            <ac:spMk id="1049" creationId="{C2351D60-E7ED-6FEA-1AEF-856A75A60818}"/>
          </ac:spMkLst>
        </pc:spChg>
        <pc:spChg chg="add mod">
          <ac:chgData name="Anass Gouridech" userId="0f108c42-e108-4a5e-ac87-bf20a805c994" providerId="ADAL" clId="{5138D9B9-88D6-4DC5-A6FA-282C9A87FD15}" dt="2022-10-01T20:35:52.305" v="9057" actId="170"/>
          <ac:spMkLst>
            <pc:docMk/>
            <pc:sldMk cId="2698770093" sldId="267"/>
            <ac:spMk id="1050" creationId="{22ABBA48-98FB-A890-9A79-D34CE422FF0C}"/>
          </ac:spMkLst>
        </pc:spChg>
        <pc:spChg chg="add mod">
          <ac:chgData name="Anass Gouridech" userId="0f108c42-e108-4a5e-ac87-bf20a805c994" providerId="ADAL" clId="{5138D9B9-88D6-4DC5-A6FA-282C9A87FD15}" dt="2022-10-01T20:35:52.305" v="9057" actId="170"/>
          <ac:spMkLst>
            <pc:docMk/>
            <pc:sldMk cId="2698770093" sldId="267"/>
            <ac:spMk id="1051" creationId="{9001E916-04F4-8C14-504A-E23E520A5717}"/>
          </ac:spMkLst>
        </pc:spChg>
        <pc:spChg chg="add del mod">
          <ac:chgData name="Anass Gouridech" userId="0f108c42-e108-4a5e-ac87-bf20a805c994" providerId="ADAL" clId="{5138D9B9-88D6-4DC5-A6FA-282C9A87FD15}" dt="2022-10-01T19:27:57.261" v="7468" actId="478"/>
          <ac:spMkLst>
            <pc:docMk/>
            <pc:sldMk cId="2698770093" sldId="267"/>
            <ac:spMk id="1052" creationId="{AAAD9D9D-4081-7952-F1AD-EE9CF8CAE69B}"/>
          </ac:spMkLst>
        </pc:spChg>
        <pc:spChg chg="add mod">
          <ac:chgData name="Anass Gouridech" userId="0f108c42-e108-4a5e-ac87-bf20a805c994" providerId="ADAL" clId="{5138D9B9-88D6-4DC5-A6FA-282C9A87FD15}" dt="2022-10-01T20:35:52.305" v="9057" actId="170"/>
          <ac:spMkLst>
            <pc:docMk/>
            <pc:sldMk cId="2698770093" sldId="267"/>
            <ac:spMk id="1054" creationId="{076A4EA6-705E-8F8F-34EC-4641D861A3B2}"/>
          </ac:spMkLst>
        </pc:spChg>
        <pc:spChg chg="add mod">
          <ac:chgData name="Anass Gouridech" userId="0f108c42-e108-4a5e-ac87-bf20a805c994" providerId="ADAL" clId="{5138D9B9-88D6-4DC5-A6FA-282C9A87FD15}" dt="2022-10-01T19:59:16.029" v="7497"/>
          <ac:spMkLst>
            <pc:docMk/>
            <pc:sldMk cId="2698770093" sldId="267"/>
            <ac:spMk id="2048" creationId="{5C00AB5B-9779-EAB1-2FB2-37081CF0DCBD}"/>
          </ac:spMkLst>
        </pc:spChg>
        <pc:spChg chg="add mod">
          <ac:chgData name="Anass Gouridech" userId="0f108c42-e108-4a5e-ac87-bf20a805c994" providerId="ADAL" clId="{5138D9B9-88D6-4DC5-A6FA-282C9A87FD15}" dt="2022-10-01T19:59:38.617" v="7512" actId="14100"/>
          <ac:spMkLst>
            <pc:docMk/>
            <pc:sldMk cId="2698770093" sldId="267"/>
            <ac:spMk id="2049" creationId="{CFDEEDC4-80E4-945C-E1B5-6797B9EAD09C}"/>
          </ac:spMkLst>
        </pc:spChg>
        <pc:spChg chg="add mod">
          <ac:chgData name="Anass Gouridech" userId="0f108c42-e108-4a5e-ac87-bf20a805c994" providerId="ADAL" clId="{5138D9B9-88D6-4DC5-A6FA-282C9A87FD15}" dt="2022-10-01T19:59:26.237" v="7498"/>
          <ac:spMkLst>
            <pc:docMk/>
            <pc:sldMk cId="2698770093" sldId="267"/>
            <ac:spMk id="2051" creationId="{E9B6990C-7C17-817F-C7FD-D013B8586623}"/>
          </ac:spMkLst>
        </pc:spChg>
        <pc:spChg chg="add del mod">
          <ac:chgData name="Anass Gouridech" userId="0f108c42-e108-4a5e-ac87-bf20a805c994" providerId="ADAL" clId="{5138D9B9-88D6-4DC5-A6FA-282C9A87FD15}" dt="2022-10-01T19:59:56.485" v="7526" actId="20577"/>
          <ac:spMkLst>
            <pc:docMk/>
            <pc:sldMk cId="2698770093" sldId="267"/>
            <ac:spMk id="2053" creationId="{3F02EAD8-D80F-7423-2F96-5B3138B5C0A5}"/>
          </ac:spMkLst>
        </pc:spChg>
        <pc:spChg chg="add del mod">
          <ac:chgData name="Anass Gouridech" userId="0f108c42-e108-4a5e-ac87-bf20a805c994" providerId="ADAL" clId="{5138D9B9-88D6-4DC5-A6FA-282C9A87FD15}" dt="2022-10-01T20:25:21.360" v="8629" actId="478"/>
          <ac:spMkLst>
            <pc:docMk/>
            <pc:sldMk cId="2698770093" sldId="267"/>
            <ac:spMk id="2055" creationId="{666F8DA0-A647-B25D-2537-E43E82ABF211}"/>
          </ac:spMkLst>
        </pc:spChg>
        <pc:spChg chg="add del mod ord">
          <ac:chgData name="Anass Gouridech" userId="0f108c42-e108-4a5e-ac87-bf20a805c994" providerId="ADAL" clId="{5138D9B9-88D6-4DC5-A6FA-282C9A87FD15}" dt="2022-10-01T20:28:43.845" v="8778" actId="478"/>
          <ac:spMkLst>
            <pc:docMk/>
            <pc:sldMk cId="2698770093" sldId="267"/>
            <ac:spMk id="2056" creationId="{CC0CBE2A-C3E8-5E80-1C67-010294CAA527}"/>
          </ac:spMkLst>
        </pc:spChg>
        <pc:spChg chg="add mod">
          <ac:chgData name="Anass Gouridech" userId="0f108c42-e108-4a5e-ac87-bf20a805c994" providerId="ADAL" clId="{5138D9B9-88D6-4DC5-A6FA-282C9A87FD15}" dt="2022-10-01T20:35:16.879" v="9028" actId="1035"/>
          <ac:spMkLst>
            <pc:docMk/>
            <pc:sldMk cId="2698770093" sldId="267"/>
            <ac:spMk id="2057" creationId="{9AFB864F-1F9D-A4A1-CEB3-B70729DF355F}"/>
          </ac:spMkLst>
        </pc:spChg>
        <pc:spChg chg="add mod">
          <ac:chgData name="Anass Gouridech" userId="0f108c42-e108-4a5e-ac87-bf20a805c994" providerId="ADAL" clId="{5138D9B9-88D6-4DC5-A6FA-282C9A87FD15}" dt="2022-10-01T20:53:13.584" v="9478" actId="1036"/>
          <ac:spMkLst>
            <pc:docMk/>
            <pc:sldMk cId="2698770093" sldId="267"/>
            <ac:spMk id="2058" creationId="{A7192926-74D8-9E3C-345F-EA9FE842EAA7}"/>
          </ac:spMkLst>
        </pc:spChg>
        <pc:spChg chg="add mod">
          <ac:chgData name="Anass Gouridech" userId="0f108c42-e108-4a5e-ac87-bf20a805c994" providerId="ADAL" clId="{5138D9B9-88D6-4DC5-A6FA-282C9A87FD15}" dt="2022-10-01T20:53:13.584" v="9478" actId="1036"/>
          <ac:spMkLst>
            <pc:docMk/>
            <pc:sldMk cId="2698770093" sldId="267"/>
            <ac:spMk id="2059" creationId="{8381D872-E9AD-B436-336E-D183FBFB4E51}"/>
          </ac:spMkLst>
        </pc:spChg>
        <pc:spChg chg="add mod">
          <ac:chgData name="Anass Gouridech" userId="0f108c42-e108-4a5e-ac87-bf20a805c994" providerId="ADAL" clId="{5138D9B9-88D6-4DC5-A6FA-282C9A87FD15}" dt="2022-10-01T20:53:13.584" v="9478" actId="1036"/>
          <ac:spMkLst>
            <pc:docMk/>
            <pc:sldMk cId="2698770093" sldId="267"/>
            <ac:spMk id="2060" creationId="{77DD79EB-EF45-3D8A-C8A3-846B2FB43788}"/>
          </ac:spMkLst>
        </pc:spChg>
        <pc:spChg chg="add mod">
          <ac:chgData name="Anass Gouridech" userId="0f108c42-e108-4a5e-ac87-bf20a805c994" providerId="ADAL" clId="{5138D9B9-88D6-4DC5-A6FA-282C9A87FD15}" dt="2022-10-01T20:53:13.584" v="9478" actId="1036"/>
          <ac:spMkLst>
            <pc:docMk/>
            <pc:sldMk cId="2698770093" sldId="267"/>
            <ac:spMk id="2061" creationId="{4935DBF1-B3FC-706A-77C3-907A494781ED}"/>
          </ac:spMkLst>
        </pc:spChg>
        <pc:spChg chg="add mod">
          <ac:chgData name="Anass Gouridech" userId="0f108c42-e108-4a5e-ac87-bf20a805c994" providerId="ADAL" clId="{5138D9B9-88D6-4DC5-A6FA-282C9A87FD15}" dt="2022-10-01T20:57:36.539" v="9560" actId="14100"/>
          <ac:spMkLst>
            <pc:docMk/>
            <pc:sldMk cId="2698770093" sldId="267"/>
            <ac:spMk id="2062" creationId="{E0FB13F9-DFAA-A1E2-5507-30956C754911}"/>
          </ac:spMkLst>
        </pc:spChg>
        <pc:picChg chg="mod">
          <ac:chgData name="Anass Gouridech" userId="0f108c42-e108-4a5e-ac87-bf20a805c994" providerId="ADAL" clId="{5138D9B9-88D6-4DC5-A6FA-282C9A87FD15}" dt="2022-10-01T20:01:04.870" v="7663" actId="1037"/>
          <ac:picMkLst>
            <pc:docMk/>
            <pc:sldMk cId="2698770093" sldId="267"/>
            <ac:picMk id="5" creationId="{24131E84-F36E-13B5-A49D-C4D34B0D46F3}"/>
          </ac:picMkLst>
        </pc:picChg>
        <pc:picChg chg="mod">
          <ac:chgData name="Anass Gouridech" userId="0f108c42-e108-4a5e-ac87-bf20a805c994" providerId="ADAL" clId="{5138D9B9-88D6-4DC5-A6FA-282C9A87FD15}" dt="2022-10-01T20:01:04.870" v="7663" actId="1037"/>
          <ac:picMkLst>
            <pc:docMk/>
            <pc:sldMk cId="2698770093" sldId="267"/>
            <ac:picMk id="7" creationId="{F783A501-6D5C-0E5F-7587-9D826DD4F4E0}"/>
          </ac:picMkLst>
        </pc:picChg>
        <pc:picChg chg="mod">
          <ac:chgData name="Anass Gouridech" userId="0f108c42-e108-4a5e-ac87-bf20a805c994" providerId="ADAL" clId="{5138D9B9-88D6-4DC5-A6FA-282C9A87FD15}" dt="2022-10-01T20:35:24.756" v="9029" actId="166"/>
          <ac:picMkLst>
            <pc:docMk/>
            <pc:sldMk cId="2698770093" sldId="267"/>
            <ac:picMk id="8" creationId="{3C3704A5-E979-C698-BD0C-85473EFFCBE7}"/>
          </ac:picMkLst>
        </pc:picChg>
        <pc:picChg chg="mod">
          <ac:chgData name="Anass Gouridech" userId="0f108c42-e108-4a5e-ac87-bf20a805c994" providerId="ADAL" clId="{5138D9B9-88D6-4DC5-A6FA-282C9A87FD15}" dt="2022-10-01T20:01:04.870" v="7663" actId="1037"/>
          <ac:picMkLst>
            <pc:docMk/>
            <pc:sldMk cId="2698770093" sldId="267"/>
            <ac:picMk id="20" creationId="{8AED6D44-E67E-7DFB-9E4A-D6F49B75A9E5}"/>
          </ac:picMkLst>
        </pc:picChg>
        <pc:picChg chg="mod">
          <ac:chgData name="Anass Gouridech" userId="0f108c42-e108-4a5e-ac87-bf20a805c994" providerId="ADAL" clId="{5138D9B9-88D6-4DC5-A6FA-282C9A87FD15}" dt="2022-10-01T20:01:04.870" v="7663" actId="1037"/>
          <ac:picMkLst>
            <pc:docMk/>
            <pc:sldMk cId="2698770093" sldId="267"/>
            <ac:picMk id="25" creationId="{EDC5CB65-0D63-74C9-CA7C-9A62BD1143AD}"/>
          </ac:picMkLst>
        </pc:picChg>
        <pc:picChg chg="mod">
          <ac:chgData name="Anass Gouridech" userId="0f108c42-e108-4a5e-ac87-bf20a805c994" providerId="ADAL" clId="{5138D9B9-88D6-4DC5-A6FA-282C9A87FD15}" dt="2022-10-01T20:01:04.870" v="7663" actId="1037"/>
          <ac:picMkLst>
            <pc:docMk/>
            <pc:sldMk cId="2698770093" sldId="267"/>
            <ac:picMk id="30" creationId="{64E8060F-01F6-F4D6-997E-843E25A78AF0}"/>
          </ac:picMkLst>
        </pc:picChg>
        <pc:picChg chg="mod">
          <ac:chgData name="Anass Gouridech" userId="0f108c42-e108-4a5e-ac87-bf20a805c994" providerId="ADAL" clId="{5138D9B9-88D6-4DC5-A6FA-282C9A87FD15}" dt="2022-10-01T20:35:24.756" v="9029" actId="166"/>
          <ac:picMkLst>
            <pc:docMk/>
            <pc:sldMk cId="2698770093" sldId="267"/>
            <ac:picMk id="1026" creationId="{E4580316-93D5-48CF-0040-08B986841AF0}"/>
          </ac:picMkLst>
        </pc:picChg>
        <pc:picChg chg="mod">
          <ac:chgData name="Anass Gouridech" userId="0f108c42-e108-4a5e-ac87-bf20a805c994" providerId="ADAL" clId="{5138D9B9-88D6-4DC5-A6FA-282C9A87FD15}" dt="2022-10-01T20:37:03.169" v="9064" actId="1076"/>
          <ac:picMkLst>
            <pc:docMk/>
            <pc:sldMk cId="2698770093" sldId="267"/>
            <ac:picMk id="1031" creationId="{3BEB4DDE-4CE6-A2E9-C233-D86243A96F07}"/>
          </ac:picMkLst>
        </pc:picChg>
        <pc:picChg chg="add del mod">
          <ac:chgData name="Anass Gouridech" userId="0f108c42-e108-4a5e-ac87-bf20a805c994" providerId="ADAL" clId="{5138D9B9-88D6-4DC5-A6FA-282C9A87FD15}" dt="2022-10-01T19:21:49.214" v="7410" actId="478"/>
          <ac:picMkLst>
            <pc:docMk/>
            <pc:sldMk cId="2698770093" sldId="267"/>
            <ac:picMk id="1043" creationId="{3E98BB7F-FEDA-29A9-3298-34FF68CC0279}"/>
          </ac:picMkLst>
        </pc:picChg>
        <pc:picChg chg="add del mod">
          <ac:chgData name="Anass Gouridech" userId="0f108c42-e108-4a5e-ac87-bf20a805c994" providerId="ADAL" clId="{5138D9B9-88D6-4DC5-A6FA-282C9A87FD15}" dt="2022-10-01T19:56:40.422" v="7483" actId="478"/>
          <ac:picMkLst>
            <pc:docMk/>
            <pc:sldMk cId="2698770093" sldId="267"/>
            <ac:picMk id="1053" creationId="{D6DD7F48-F49C-C0F5-7553-AAB63F76A5EA}"/>
          </ac:picMkLst>
        </pc:picChg>
        <pc:picChg chg="add mod">
          <ac:chgData name="Anass Gouridech" userId="0f108c42-e108-4a5e-ac87-bf20a805c994" providerId="ADAL" clId="{5138D9B9-88D6-4DC5-A6FA-282C9A87FD15}" dt="2022-10-01T19:59:16.029" v="7497"/>
          <ac:picMkLst>
            <pc:docMk/>
            <pc:sldMk cId="2698770093" sldId="267"/>
            <ac:picMk id="1055" creationId="{418BA81A-F797-C4F7-B3AD-3F4A46B52E84}"/>
          </ac:picMkLst>
        </pc:picChg>
        <pc:picChg chg="add mod">
          <ac:chgData name="Anass Gouridech" userId="0f108c42-e108-4a5e-ac87-bf20a805c994" providerId="ADAL" clId="{5138D9B9-88D6-4DC5-A6FA-282C9A87FD15}" dt="2022-10-01T20:35:52.305" v="9057" actId="170"/>
          <ac:picMkLst>
            <pc:docMk/>
            <pc:sldMk cId="2698770093" sldId="267"/>
            <ac:picMk id="2050" creationId="{989F2FCF-3C13-8C0A-89B4-10AD8D3CA0C3}"/>
          </ac:picMkLst>
        </pc:picChg>
        <pc:picChg chg="add mod">
          <ac:chgData name="Anass Gouridech" userId="0f108c42-e108-4a5e-ac87-bf20a805c994" providerId="ADAL" clId="{5138D9B9-88D6-4DC5-A6FA-282C9A87FD15}" dt="2022-10-01T20:35:52.305" v="9057" actId="170"/>
          <ac:picMkLst>
            <pc:docMk/>
            <pc:sldMk cId="2698770093" sldId="267"/>
            <ac:picMk id="2052" creationId="{1E63B84C-0B3C-15A0-72E8-13AD3D305E75}"/>
          </ac:picMkLst>
        </pc:picChg>
        <pc:picChg chg="add mod">
          <ac:chgData name="Anass Gouridech" userId="0f108c42-e108-4a5e-ac87-bf20a805c994" providerId="ADAL" clId="{5138D9B9-88D6-4DC5-A6FA-282C9A87FD15}" dt="2022-10-01T20:35:52.305" v="9057" actId="170"/>
          <ac:picMkLst>
            <pc:docMk/>
            <pc:sldMk cId="2698770093" sldId="267"/>
            <ac:picMk id="2054" creationId="{9B9C8DEA-641B-F5C4-416D-017CEC835949}"/>
          </ac:picMkLst>
        </pc:picChg>
      </pc:sldChg>
      <pc:sldChg chg="addSp delSp modSp add mod">
        <pc:chgData name="Anass Gouridech" userId="0f108c42-e108-4a5e-ac87-bf20a805c994" providerId="ADAL" clId="{5138D9B9-88D6-4DC5-A6FA-282C9A87FD15}" dt="2022-10-01T20:55:21.889" v="9519" actId="1036"/>
        <pc:sldMkLst>
          <pc:docMk/>
          <pc:sldMk cId="819060509" sldId="268"/>
        </pc:sldMkLst>
        <pc:spChg chg="del">
          <ac:chgData name="Anass Gouridech" userId="0f108c42-e108-4a5e-ac87-bf20a805c994" providerId="ADAL" clId="{5138D9B9-88D6-4DC5-A6FA-282C9A87FD15}" dt="2022-10-01T20:08:24.424" v="8174" actId="478"/>
          <ac:spMkLst>
            <pc:docMk/>
            <pc:sldMk cId="819060509" sldId="268"/>
            <ac:spMk id="2" creationId="{80E5D0A6-E4E0-B333-19D1-DCE6126E1929}"/>
          </ac:spMkLst>
        </pc:spChg>
        <pc:spChg chg="del">
          <ac:chgData name="Anass Gouridech" userId="0f108c42-e108-4a5e-ac87-bf20a805c994" providerId="ADAL" clId="{5138D9B9-88D6-4DC5-A6FA-282C9A87FD15}" dt="2022-10-01T20:08:21.865" v="8173" actId="478"/>
          <ac:spMkLst>
            <pc:docMk/>
            <pc:sldMk cId="819060509" sldId="268"/>
            <ac:spMk id="3" creationId="{42C5669F-FC42-101E-F5DE-0EEF38FDD22F}"/>
          </ac:spMkLst>
        </pc:spChg>
        <pc:spChg chg="mod modVis">
          <ac:chgData name="Anass Gouridech" userId="0f108c42-e108-4a5e-ac87-bf20a805c994" providerId="ADAL" clId="{5138D9B9-88D6-4DC5-A6FA-282C9A87FD15}" dt="2022-10-01T20:29:32.223" v="8823" actId="14429"/>
          <ac:spMkLst>
            <pc:docMk/>
            <pc:sldMk cId="819060509" sldId="268"/>
            <ac:spMk id="4" creationId="{DDD1D663-ACAD-0C66-A575-797189E6A613}"/>
          </ac:spMkLst>
        </pc:spChg>
        <pc:spChg chg="del mod">
          <ac:chgData name="Anass Gouridech" userId="0f108c42-e108-4a5e-ac87-bf20a805c994" providerId="ADAL" clId="{5138D9B9-88D6-4DC5-A6FA-282C9A87FD15}" dt="2022-10-01T20:09:44.739" v="8218" actId="478"/>
          <ac:spMkLst>
            <pc:docMk/>
            <pc:sldMk cId="819060509" sldId="268"/>
            <ac:spMk id="6" creationId="{DF86BAB2-9E96-323D-E1A0-2958F44BB6C7}"/>
          </ac:spMkLst>
        </pc:spChg>
        <pc:spChg chg="mod">
          <ac:chgData name="Anass Gouridech" userId="0f108c42-e108-4a5e-ac87-bf20a805c994" providerId="ADAL" clId="{5138D9B9-88D6-4DC5-A6FA-282C9A87FD15}" dt="2022-10-01T20:21:51.110" v="8436" actId="166"/>
          <ac:spMkLst>
            <pc:docMk/>
            <pc:sldMk cId="819060509" sldId="268"/>
            <ac:spMk id="9" creationId="{F64AEB86-5A3E-12B0-8428-4EBABE11D513}"/>
          </ac:spMkLst>
        </pc:spChg>
        <pc:spChg chg="mod">
          <ac:chgData name="Anass Gouridech" userId="0f108c42-e108-4a5e-ac87-bf20a805c994" providerId="ADAL" clId="{5138D9B9-88D6-4DC5-A6FA-282C9A87FD15}" dt="2022-10-01T20:21:51.110" v="8436" actId="166"/>
          <ac:spMkLst>
            <pc:docMk/>
            <pc:sldMk cId="819060509" sldId="268"/>
            <ac:spMk id="10" creationId="{D231C71E-CFA9-C575-1628-3B2114D6A911}"/>
          </ac:spMkLst>
        </pc:spChg>
        <pc:spChg chg="mod">
          <ac:chgData name="Anass Gouridech" userId="0f108c42-e108-4a5e-ac87-bf20a805c994" providerId="ADAL" clId="{5138D9B9-88D6-4DC5-A6FA-282C9A87FD15}" dt="2022-10-01T20:21:51.110" v="8436" actId="166"/>
          <ac:spMkLst>
            <pc:docMk/>
            <pc:sldMk cId="819060509" sldId="268"/>
            <ac:spMk id="11" creationId="{D56DEE9B-71BD-657F-3A7E-6374CDE24167}"/>
          </ac:spMkLst>
        </pc:spChg>
        <pc:spChg chg="mod">
          <ac:chgData name="Anass Gouridech" userId="0f108c42-e108-4a5e-ac87-bf20a805c994" providerId="ADAL" clId="{5138D9B9-88D6-4DC5-A6FA-282C9A87FD15}" dt="2022-10-01T20:21:51.110" v="8436" actId="166"/>
          <ac:spMkLst>
            <pc:docMk/>
            <pc:sldMk cId="819060509" sldId="268"/>
            <ac:spMk id="12" creationId="{CDD091F7-5A01-1571-37F3-9C647C5FF79B}"/>
          </ac:spMkLst>
        </pc:spChg>
        <pc:spChg chg="mod">
          <ac:chgData name="Anass Gouridech" userId="0f108c42-e108-4a5e-ac87-bf20a805c994" providerId="ADAL" clId="{5138D9B9-88D6-4DC5-A6FA-282C9A87FD15}" dt="2022-10-01T20:21:51.110" v="8436" actId="166"/>
          <ac:spMkLst>
            <pc:docMk/>
            <pc:sldMk cId="819060509" sldId="268"/>
            <ac:spMk id="13" creationId="{5D870CF6-1276-69F1-85D9-68D29447B431}"/>
          </ac:spMkLst>
        </pc:spChg>
        <pc:spChg chg="del">
          <ac:chgData name="Anass Gouridech" userId="0f108c42-e108-4a5e-ac87-bf20a805c994" providerId="ADAL" clId="{5138D9B9-88D6-4DC5-A6FA-282C9A87FD15}" dt="2022-10-01T20:08:21.865" v="8173" actId="478"/>
          <ac:spMkLst>
            <pc:docMk/>
            <pc:sldMk cId="819060509" sldId="268"/>
            <ac:spMk id="14" creationId="{4FBC4144-0DD2-F005-8E63-9588F3A9FE94}"/>
          </ac:spMkLst>
        </pc:spChg>
        <pc:spChg chg="del">
          <ac:chgData name="Anass Gouridech" userId="0f108c42-e108-4a5e-ac87-bf20a805c994" providerId="ADAL" clId="{5138D9B9-88D6-4DC5-A6FA-282C9A87FD15}" dt="2022-10-01T20:08:21.865" v="8173" actId="478"/>
          <ac:spMkLst>
            <pc:docMk/>
            <pc:sldMk cId="819060509" sldId="268"/>
            <ac:spMk id="15" creationId="{61DCA905-309C-BBCE-E222-A6434D1FB7F7}"/>
          </ac:spMkLst>
        </pc:spChg>
        <pc:spChg chg="del">
          <ac:chgData name="Anass Gouridech" userId="0f108c42-e108-4a5e-ac87-bf20a805c994" providerId="ADAL" clId="{5138D9B9-88D6-4DC5-A6FA-282C9A87FD15}" dt="2022-10-01T20:08:21.865" v="8173" actId="478"/>
          <ac:spMkLst>
            <pc:docMk/>
            <pc:sldMk cId="819060509" sldId="268"/>
            <ac:spMk id="16" creationId="{2CE96CFB-3FE2-5774-F0F9-9B253BCA24E7}"/>
          </ac:spMkLst>
        </pc:spChg>
        <pc:spChg chg="del">
          <ac:chgData name="Anass Gouridech" userId="0f108c42-e108-4a5e-ac87-bf20a805c994" providerId="ADAL" clId="{5138D9B9-88D6-4DC5-A6FA-282C9A87FD15}" dt="2022-10-01T20:08:21.865" v="8173" actId="478"/>
          <ac:spMkLst>
            <pc:docMk/>
            <pc:sldMk cId="819060509" sldId="268"/>
            <ac:spMk id="17" creationId="{ED601580-648E-DD4F-1D44-115EB7AA8EC0}"/>
          </ac:spMkLst>
        </pc:spChg>
        <pc:spChg chg="del">
          <ac:chgData name="Anass Gouridech" userId="0f108c42-e108-4a5e-ac87-bf20a805c994" providerId="ADAL" clId="{5138D9B9-88D6-4DC5-A6FA-282C9A87FD15}" dt="2022-10-01T20:08:21.865" v="8173" actId="478"/>
          <ac:spMkLst>
            <pc:docMk/>
            <pc:sldMk cId="819060509" sldId="268"/>
            <ac:spMk id="18" creationId="{E1764B06-854F-F6DE-A1E0-A65FE5FDB8A6}"/>
          </ac:spMkLst>
        </pc:spChg>
        <pc:spChg chg="del">
          <ac:chgData name="Anass Gouridech" userId="0f108c42-e108-4a5e-ac87-bf20a805c994" providerId="ADAL" clId="{5138D9B9-88D6-4DC5-A6FA-282C9A87FD15}" dt="2022-10-01T20:08:21.865" v="8173" actId="478"/>
          <ac:spMkLst>
            <pc:docMk/>
            <pc:sldMk cId="819060509" sldId="268"/>
            <ac:spMk id="19" creationId="{11B9D3D0-4C7F-9CCE-D98A-B1B6DF85F373}"/>
          </ac:spMkLst>
        </pc:spChg>
        <pc:spChg chg="del">
          <ac:chgData name="Anass Gouridech" userId="0f108c42-e108-4a5e-ac87-bf20a805c994" providerId="ADAL" clId="{5138D9B9-88D6-4DC5-A6FA-282C9A87FD15}" dt="2022-10-01T20:08:21.865" v="8173" actId="478"/>
          <ac:spMkLst>
            <pc:docMk/>
            <pc:sldMk cId="819060509" sldId="268"/>
            <ac:spMk id="21" creationId="{A333F7CE-ED93-59EC-21C6-0E26E8654F14}"/>
          </ac:spMkLst>
        </pc:spChg>
        <pc:spChg chg="del">
          <ac:chgData name="Anass Gouridech" userId="0f108c42-e108-4a5e-ac87-bf20a805c994" providerId="ADAL" clId="{5138D9B9-88D6-4DC5-A6FA-282C9A87FD15}" dt="2022-10-01T20:08:21.865" v="8173" actId="478"/>
          <ac:spMkLst>
            <pc:docMk/>
            <pc:sldMk cId="819060509" sldId="268"/>
            <ac:spMk id="22" creationId="{6D2370CA-A8FD-87DB-AFB7-F6B705D35BE0}"/>
          </ac:spMkLst>
        </pc:spChg>
        <pc:spChg chg="del">
          <ac:chgData name="Anass Gouridech" userId="0f108c42-e108-4a5e-ac87-bf20a805c994" providerId="ADAL" clId="{5138D9B9-88D6-4DC5-A6FA-282C9A87FD15}" dt="2022-10-01T20:08:21.865" v="8173" actId="478"/>
          <ac:spMkLst>
            <pc:docMk/>
            <pc:sldMk cId="819060509" sldId="268"/>
            <ac:spMk id="23" creationId="{CE4FFC27-AA12-3794-4B5D-91B6934F0430}"/>
          </ac:spMkLst>
        </pc:spChg>
        <pc:spChg chg="del">
          <ac:chgData name="Anass Gouridech" userId="0f108c42-e108-4a5e-ac87-bf20a805c994" providerId="ADAL" clId="{5138D9B9-88D6-4DC5-A6FA-282C9A87FD15}" dt="2022-10-01T20:08:21.865" v="8173" actId="478"/>
          <ac:spMkLst>
            <pc:docMk/>
            <pc:sldMk cId="819060509" sldId="268"/>
            <ac:spMk id="24" creationId="{506B9EF2-3487-A544-0AED-7C67EE836A92}"/>
          </ac:spMkLst>
        </pc:spChg>
        <pc:spChg chg="del">
          <ac:chgData name="Anass Gouridech" userId="0f108c42-e108-4a5e-ac87-bf20a805c994" providerId="ADAL" clId="{5138D9B9-88D6-4DC5-A6FA-282C9A87FD15}" dt="2022-10-01T20:08:21.865" v="8173" actId="478"/>
          <ac:spMkLst>
            <pc:docMk/>
            <pc:sldMk cId="819060509" sldId="268"/>
            <ac:spMk id="26" creationId="{F1C21617-CFC4-70D2-8EAB-661B8D63BA64}"/>
          </ac:spMkLst>
        </pc:spChg>
        <pc:spChg chg="del">
          <ac:chgData name="Anass Gouridech" userId="0f108c42-e108-4a5e-ac87-bf20a805c994" providerId="ADAL" clId="{5138D9B9-88D6-4DC5-A6FA-282C9A87FD15}" dt="2022-10-01T20:08:21.865" v="8173" actId="478"/>
          <ac:spMkLst>
            <pc:docMk/>
            <pc:sldMk cId="819060509" sldId="268"/>
            <ac:spMk id="27" creationId="{5CC67A0A-484D-D5C0-E215-496BA7DC8349}"/>
          </ac:spMkLst>
        </pc:spChg>
        <pc:spChg chg="del">
          <ac:chgData name="Anass Gouridech" userId="0f108c42-e108-4a5e-ac87-bf20a805c994" providerId="ADAL" clId="{5138D9B9-88D6-4DC5-A6FA-282C9A87FD15}" dt="2022-10-01T20:08:21.865" v="8173" actId="478"/>
          <ac:spMkLst>
            <pc:docMk/>
            <pc:sldMk cId="819060509" sldId="268"/>
            <ac:spMk id="28" creationId="{8482440A-A5FC-3A76-2152-F1E97270E1EA}"/>
          </ac:spMkLst>
        </pc:spChg>
        <pc:spChg chg="del">
          <ac:chgData name="Anass Gouridech" userId="0f108c42-e108-4a5e-ac87-bf20a805c994" providerId="ADAL" clId="{5138D9B9-88D6-4DC5-A6FA-282C9A87FD15}" dt="2022-10-01T20:08:21.865" v="8173" actId="478"/>
          <ac:spMkLst>
            <pc:docMk/>
            <pc:sldMk cId="819060509" sldId="268"/>
            <ac:spMk id="29" creationId="{3CC6F029-D61B-1212-7CAE-34BE8F08D6D6}"/>
          </ac:spMkLst>
        </pc:spChg>
        <pc:spChg chg="del">
          <ac:chgData name="Anass Gouridech" userId="0f108c42-e108-4a5e-ac87-bf20a805c994" providerId="ADAL" clId="{5138D9B9-88D6-4DC5-A6FA-282C9A87FD15}" dt="2022-10-01T20:08:21.865" v="8173" actId="478"/>
          <ac:spMkLst>
            <pc:docMk/>
            <pc:sldMk cId="819060509" sldId="268"/>
            <ac:spMk id="31" creationId="{38EC6601-0323-2B98-0058-06A4F2EC7EDA}"/>
          </ac:spMkLst>
        </pc:spChg>
        <pc:spChg chg="del">
          <ac:chgData name="Anass Gouridech" userId="0f108c42-e108-4a5e-ac87-bf20a805c994" providerId="ADAL" clId="{5138D9B9-88D6-4DC5-A6FA-282C9A87FD15}" dt="2022-10-01T20:08:21.865" v="8173" actId="478"/>
          <ac:spMkLst>
            <pc:docMk/>
            <pc:sldMk cId="819060509" sldId="268"/>
            <ac:spMk id="1024" creationId="{3A5D578F-654C-F6ED-E20D-676E5E913748}"/>
          </ac:spMkLst>
        </pc:spChg>
        <pc:spChg chg="del">
          <ac:chgData name="Anass Gouridech" userId="0f108c42-e108-4a5e-ac87-bf20a805c994" providerId="ADAL" clId="{5138D9B9-88D6-4DC5-A6FA-282C9A87FD15}" dt="2022-10-01T20:08:21.865" v="8173" actId="478"/>
          <ac:spMkLst>
            <pc:docMk/>
            <pc:sldMk cId="819060509" sldId="268"/>
            <ac:spMk id="1025" creationId="{A73EC611-3BCB-D5BE-22F3-D041F25EEAC9}"/>
          </ac:spMkLst>
        </pc:spChg>
        <pc:spChg chg="del">
          <ac:chgData name="Anass Gouridech" userId="0f108c42-e108-4a5e-ac87-bf20a805c994" providerId="ADAL" clId="{5138D9B9-88D6-4DC5-A6FA-282C9A87FD15}" dt="2022-10-01T20:08:21.865" v="8173" actId="478"/>
          <ac:spMkLst>
            <pc:docMk/>
            <pc:sldMk cId="819060509" sldId="268"/>
            <ac:spMk id="1027" creationId="{4411E83E-FF1D-47C2-99AA-76B58EC041AD}"/>
          </ac:spMkLst>
        </pc:spChg>
        <pc:spChg chg="del">
          <ac:chgData name="Anass Gouridech" userId="0f108c42-e108-4a5e-ac87-bf20a805c994" providerId="ADAL" clId="{5138D9B9-88D6-4DC5-A6FA-282C9A87FD15}" dt="2022-10-01T20:08:21.865" v="8173" actId="478"/>
          <ac:spMkLst>
            <pc:docMk/>
            <pc:sldMk cId="819060509" sldId="268"/>
            <ac:spMk id="1028" creationId="{FC763DC5-3C30-1B31-5988-528D0ED13CAF}"/>
          </ac:spMkLst>
        </pc:spChg>
        <pc:spChg chg="del mod">
          <ac:chgData name="Anass Gouridech" userId="0f108c42-e108-4a5e-ac87-bf20a805c994" providerId="ADAL" clId="{5138D9B9-88D6-4DC5-A6FA-282C9A87FD15}" dt="2022-10-01T20:12:27.685" v="8258" actId="478"/>
          <ac:spMkLst>
            <pc:docMk/>
            <pc:sldMk cId="819060509" sldId="268"/>
            <ac:spMk id="1029" creationId="{ED249F5A-5706-F636-C008-D21D4621428B}"/>
          </ac:spMkLst>
        </pc:spChg>
        <pc:spChg chg="mod">
          <ac:chgData name="Anass Gouridech" userId="0f108c42-e108-4a5e-ac87-bf20a805c994" providerId="ADAL" clId="{5138D9B9-88D6-4DC5-A6FA-282C9A87FD15}" dt="2022-10-01T20:33:19.122" v="8920" actId="207"/>
          <ac:spMkLst>
            <pc:docMk/>
            <pc:sldMk cId="819060509" sldId="268"/>
            <ac:spMk id="1030" creationId="{5528F888-C919-1F28-0285-22D027B437F4}"/>
          </ac:spMkLst>
        </pc:spChg>
        <pc:spChg chg="del mod">
          <ac:chgData name="Anass Gouridech" userId="0f108c42-e108-4a5e-ac87-bf20a805c994" providerId="ADAL" clId="{5138D9B9-88D6-4DC5-A6FA-282C9A87FD15}" dt="2022-10-01T20:36:47.266" v="9060" actId="478"/>
          <ac:spMkLst>
            <pc:docMk/>
            <pc:sldMk cId="819060509" sldId="268"/>
            <ac:spMk id="1032" creationId="{56DEB539-6477-A450-5C0C-2FB678958BE6}"/>
          </ac:spMkLst>
        </pc:spChg>
        <pc:spChg chg="del">
          <ac:chgData name="Anass Gouridech" userId="0f108c42-e108-4a5e-ac87-bf20a805c994" providerId="ADAL" clId="{5138D9B9-88D6-4DC5-A6FA-282C9A87FD15}" dt="2022-10-01T20:08:24.424" v="8174" actId="478"/>
          <ac:spMkLst>
            <pc:docMk/>
            <pc:sldMk cId="819060509" sldId="268"/>
            <ac:spMk id="1038" creationId="{2FEFADA3-930B-2BFE-3BC4-04C8EC7E1EE6}"/>
          </ac:spMkLst>
        </pc:spChg>
        <pc:spChg chg="del">
          <ac:chgData name="Anass Gouridech" userId="0f108c42-e108-4a5e-ac87-bf20a805c994" providerId="ADAL" clId="{5138D9B9-88D6-4DC5-A6FA-282C9A87FD15}" dt="2022-10-01T20:08:24.424" v="8174" actId="478"/>
          <ac:spMkLst>
            <pc:docMk/>
            <pc:sldMk cId="819060509" sldId="268"/>
            <ac:spMk id="1041" creationId="{DC2983A1-D2EC-B88E-5D31-F486B9EF3545}"/>
          </ac:spMkLst>
        </pc:spChg>
        <pc:spChg chg="del mod">
          <ac:chgData name="Anass Gouridech" userId="0f108c42-e108-4a5e-ac87-bf20a805c994" providerId="ADAL" clId="{5138D9B9-88D6-4DC5-A6FA-282C9A87FD15}" dt="2022-10-01T20:36:51.175" v="9061" actId="478"/>
          <ac:spMkLst>
            <pc:docMk/>
            <pc:sldMk cId="819060509" sldId="268"/>
            <ac:spMk id="1049" creationId="{C2351D60-E7ED-6FEA-1AEF-856A75A60818}"/>
          </ac:spMkLst>
        </pc:spChg>
        <pc:spChg chg="del mod">
          <ac:chgData name="Anass Gouridech" userId="0f108c42-e108-4a5e-ac87-bf20a805c994" providerId="ADAL" clId="{5138D9B9-88D6-4DC5-A6FA-282C9A87FD15}" dt="2022-10-01T20:36:51.175" v="9061" actId="478"/>
          <ac:spMkLst>
            <pc:docMk/>
            <pc:sldMk cId="819060509" sldId="268"/>
            <ac:spMk id="1050" creationId="{22ABBA48-98FB-A890-9A79-D34CE422FF0C}"/>
          </ac:spMkLst>
        </pc:spChg>
        <pc:spChg chg="del mod">
          <ac:chgData name="Anass Gouridech" userId="0f108c42-e108-4a5e-ac87-bf20a805c994" providerId="ADAL" clId="{5138D9B9-88D6-4DC5-A6FA-282C9A87FD15}" dt="2022-10-01T20:36:53.820" v="9062" actId="478"/>
          <ac:spMkLst>
            <pc:docMk/>
            <pc:sldMk cId="819060509" sldId="268"/>
            <ac:spMk id="1051" creationId="{9001E916-04F4-8C14-504A-E23E520A5717}"/>
          </ac:spMkLst>
        </pc:spChg>
        <pc:spChg chg="mod ord">
          <ac:chgData name="Anass Gouridech" userId="0f108c42-e108-4a5e-ac87-bf20a805c994" providerId="ADAL" clId="{5138D9B9-88D6-4DC5-A6FA-282C9A87FD15}" dt="2022-10-01T20:44:26.116" v="9283" actId="1036"/>
          <ac:spMkLst>
            <pc:docMk/>
            <pc:sldMk cId="819060509" sldId="268"/>
            <ac:spMk id="1054" creationId="{076A4EA6-705E-8F8F-34EC-4641D861A3B2}"/>
          </ac:spMkLst>
        </pc:spChg>
        <pc:spChg chg="del mod">
          <ac:chgData name="Anass Gouridech" userId="0f108c42-e108-4a5e-ac87-bf20a805c994" providerId="ADAL" clId="{5138D9B9-88D6-4DC5-A6FA-282C9A87FD15}" dt="2022-10-01T20:23:04.539" v="8527" actId="478"/>
          <ac:spMkLst>
            <pc:docMk/>
            <pc:sldMk cId="819060509" sldId="268"/>
            <ac:spMk id="2048" creationId="{5C00AB5B-9779-EAB1-2FB2-37081CF0DCBD}"/>
          </ac:spMkLst>
        </pc:spChg>
        <pc:spChg chg="add del mod">
          <ac:chgData name="Anass Gouridech" userId="0f108c42-e108-4a5e-ac87-bf20a805c994" providerId="ADAL" clId="{5138D9B9-88D6-4DC5-A6FA-282C9A87FD15}" dt="2022-10-01T20:12:57.322" v="8261" actId="478"/>
          <ac:spMkLst>
            <pc:docMk/>
            <pc:sldMk cId="819060509" sldId="268"/>
            <ac:spMk id="2055" creationId="{75E6FEA1-A3AE-2D2B-809B-548E8103E33E}"/>
          </ac:spMkLst>
        </pc:spChg>
        <pc:spChg chg="add del mod">
          <ac:chgData name="Anass Gouridech" userId="0f108c42-e108-4a5e-ac87-bf20a805c994" providerId="ADAL" clId="{5138D9B9-88D6-4DC5-A6FA-282C9A87FD15}" dt="2022-10-01T20:12:53.112" v="8260" actId="478"/>
          <ac:spMkLst>
            <pc:docMk/>
            <pc:sldMk cId="819060509" sldId="268"/>
            <ac:spMk id="2056" creationId="{CB2A612D-3627-300A-666B-00EC05284D3E}"/>
          </ac:spMkLst>
        </pc:spChg>
        <pc:spChg chg="add del mod">
          <ac:chgData name="Anass Gouridech" userId="0f108c42-e108-4a5e-ac87-bf20a805c994" providerId="ADAL" clId="{5138D9B9-88D6-4DC5-A6FA-282C9A87FD15}" dt="2022-10-01T20:14:29.661" v="8354" actId="478"/>
          <ac:spMkLst>
            <pc:docMk/>
            <pc:sldMk cId="819060509" sldId="268"/>
            <ac:spMk id="2058" creationId="{B23F444E-DBF5-F594-BFC9-E0738A7C5939}"/>
          </ac:spMkLst>
        </pc:spChg>
        <pc:spChg chg="add del mod">
          <ac:chgData name="Anass Gouridech" userId="0f108c42-e108-4a5e-ac87-bf20a805c994" providerId="ADAL" clId="{5138D9B9-88D6-4DC5-A6FA-282C9A87FD15}" dt="2022-10-01T20:15:41.366" v="8359" actId="478"/>
          <ac:spMkLst>
            <pc:docMk/>
            <pc:sldMk cId="819060509" sldId="268"/>
            <ac:spMk id="2059" creationId="{862A3050-F4E9-5BE1-7F3D-8C8AAC9491A5}"/>
          </ac:spMkLst>
        </pc:spChg>
        <pc:spChg chg="add del mod ord">
          <ac:chgData name="Anass Gouridech" userId="0f108c42-e108-4a5e-ac87-bf20a805c994" providerId="ADAL" clId="{5138D9B9-88D6-4DC5-A6FA-282C9A87FD15}" dt="2022-10-01T20:28:58.423" v="8779" actId="478"/>
          <ac:spMkLst>
            <pc:docMk/>
            <pc:sldMk cId="819060509" sldId="268"/>
            <ac:spMk id="2060" creationId="{47B4097B-584B-CE2F-CBBE-59C6B6D24596}"/>
          </ac:spMkLst>
        </pc:spChg>
        <pc:spChg chg="add del mod ord modVis">
          <ac:chgData name="Anass Gouridech" userId="0f108c42-e108-4a5e-ac87-bf20a805c994" providerId="ADAL" clId="{5138D9B9-88D6-4DC5-A6FA-282C9A87FD15}" dt="2022-10-01T20:43:03.651" v="9201" actId="478"/>
          <ac:spMkLst>
            <pc:docMk/>
            <pc:sldMk cId="819060509" sldId="268"/>
            <ac:spMk id="2061" creationId="{DD083093-C546-4078-227B-F5FDC8300289}"/>
          </ac:spMkLst>
        </pc:spChg>
        <pc:spChg chg="add mod ord modVis">
          <ac:chgData name="Anass Gouridech" userId="0f108c42-e108-4a5e-ac87-bf20a805c994" providerId="ADAL" clId="{5138D9B9-88D6-4DC5-A6FA-282C9A87FD15}" dt="2022-10-01T20:44:35.758" v="9297" actId="1036"/>
          <ac:spMkLst>
            <pc:docMk/>
            <pc:sldMk cId="819060509" sldId="268"/>
            <ac:spMk id="2062" creationId="{479D5EF7-B5CF-7E8E-BE41-38062CFAE2F5}"/>
          </ac:spMkLst>
        </pc:spChg>
        <pc:spChg chg="add mod ord">
          <ac:chgData name="Anass Gouridech" userId="0f108c42-e108-4a5e-ac87-bf20a805c994" providerId="ADAL" clId="{5138D9B9-88D6-4DC5-A6FA-282C9A87FD15}" dt="2022-10-01T20:42:55.298" v="9198" actId="1036"/>
          <ac:spMkLst>
            <pc:docMk/>
            <pc:sldMk cId="819060509" sldId="268"/>
            <ac:spMk id="2063" creationId="{12DE0D10-71B7-F923-E351-2AAAFDE7C292}"/>
          </ac:spMkLst>
        </pc:spChg>
        <pc:spChg chg="add mod ord">
          <ac:chgData name="Anass Gouridech" userId="0f108c42-e108-4a5e-ac87-bf20a805c994" providerId="ADAL" clId="{5138D9B9-88D6-4DC5-A6FA-282C9A87FD15}" dt="2022-10-01T20:42:55.298" v="9198" actId="1036"/>
          <ac:spMkLst>
            <pc:docMk/>
            <pc:sldMk cId="819060509" sldId="268"/>
            <ac:spMk id="2064" creationId="{12FD32BA-DC45-ECC8-A3F2-B21C3F6FBF68}"/>
          </ac:spMkLst>
        </pc:spChg>
        <pc:spChg chg="add mod ord">
          <ac:chgData name="Anass Gouridech" userId="0f108c42-e108-4a5e-ac87-bf20a805c994" providerId="ADAL" clId="{5138D9B9-88D6-4DC5-A6FA-282C9A87FD15}" dt="2022-10-01T20:42:55.298" v="9198" actId="1036"/>
          <ac:spMkLst>
            <pc:docMk/>
            <pc:sldMk cId="819060509" sldId="268"/>
            <ac:spMk id="2065" creationId="{C4B57CA6-FB56-6B9D-7F45-3E7530BE47B1}"/>
          </ac:spMkLst>
        </pc:spChg>
        <pc:spChg chg="add mod">
          <ac:chgData name="Anass Gouridech" userId="0f108c42-e108-4a5e-ac87-bf20a805c994" providerId="ADAL" clId="{5138D9B9-88D6-4DC5-A6FA-282C9A87FD15}" dt="2022-10-01T20:47:02.697" v="9321" actId="1076"/>
          <ac:spMkLst>
            <pc:docMk/>
            <pc:sldMk cId="819060509" sldId="268"/>
            <ac:spMk id="2066" creationId="{4905B4EC-15E8-8FA2-0974-9F4E49009A0B}"/>
          </ac:spMkLst>
        </pc:spChg>
        <pc:spChg chg="add mod">
          <ac:chgData name="Anass Gouridech" userId="0f108c42-e108-4a5e-ac87-bf20a805c994" providerId="ADAL" clId="{5138D9B9-88D6-4DC5-A6FA-282C9A87FD15}" dt="2022-10-01T20:48:38.484" v="9338" actId="1076"/>
          <ac:spMkLst>
            <pc:docMk/>
            <pc:sldMk cId="819060509" sldId="268"/>
            <ac:spMk id="2068" creationId="{691E8977-2BFE-9E08-8451-5E9CFA17125D}"/>
          </ac:spMkLst>
        </pc:spChg>
        <pc:spChg chg="add mod">
          <ac:chgData name="Anass Gouridech" userId="0f108c42-e108-4a5e-ac87-bf20a805c994" providerId="ADAL" clId="{5138D9B9-88D6-4DC5-A6FA-282C9A87FD15}" dt="2022-10-01T20:49:49.173" v="9348" actId="404"/>
          <ac:spMkLst>
            <pc:docMk/>
            <pc:sldMk cId="819060509" sldId="268"/>
            <ac:spMk id="2070" creationId="{3D71EEA6-97FA-BA5E-3AB8-DCF6662E5BD9}"/>
          </ac:spMkLst>
        </pc:spChg>
        <pc:spChg chg="add mod">
          <ac:chgData name="Anass Gouridech" userId="0f108c42-e108-4a5e-ac87-bf20a805c994" providerId="ADAL" clId="{5138D9B9-88D6-4DC5-A6FA-282C9A87FD15}" dt="2022-10-01T20:50:28.364" v="9352" actId="1076"/>
          <ac:spMkLst>
            <pc:docMk/>
            <pc:sldMk cId="819060509" sldId="268"/>
            <ac:spMk id="2072" creationId="{D3B3599E-BDF6-B4AE-0AD9-E0F9DE533081}"/>
          </ac:spMkLst>
        </pc:spChg>
        <pc:spChg chg="add mod">
          <ac:chgData name="Anass Gouridech" userId="0f108c42-e108-4a5e-ac87-bf20a805c994" providerId="ADAL" clId="{5138D9B9-88D6-4DC5-A6FA-282C9A87FD15}" dt="2022-10-01T20:54:03.417" v="9479"/>
          <ac:spMkLst>
            <pc:docMk/>
            <pc:sldMk cId="819060509" sldId="268"/>
            <ac:spMk id="2073" creationId="{0297ED8A-89BA-2CC0-7285-17B693692AC0}"/>
          </ac:spMkLst>
        </pc:spChg>
        <pc:spChg chg="add mod">
          <ac:chgData name="Anass Gouridech" userId="0f108c42-e108-4a5e-ac87-bf20a805c994" providerId="ADAL" clId="{5138D9B9-88D6-4DC5-A6FA-282C9A87FD15}" dt="2022-10-01T20:54:23.879" v="9480"/>
          <ac:spMkLst>
            <pc:docMk/>
            <pc:sldMk cId="819060509" sldId="268"/>
            <ac:spMk id="2074" creationId="{73F7053C-58FF-66C9-F9BF-55E6EC20A080}"/>
          </ac:spMkLst>
        </pc:spChg>
        <pc:spChg chg="add mod">
          <ac:chgData name="Anass Gouridech" userId="0f108c42-e108-4a5e-ac87-bf20a805c994" providerId="ADAL" clId="{5138D9B9-88D6-4DC5-A6FA-282C9A87FD15}" dt="2022-10-01T20:55:21.889" v="9519" actId="1036"/>
          <ac:spMkLst>
            <pc:docMk/>
            <pc:sldMk cId="819060509" sldId="268"/>
            <ac:spMk id="2075" creationId="{4AD1156F-A16A-D698-B140-AF3FB60A6566}"/>
          </ac:spMkLst>
        </pc:spChg>
        <pc:picChg chg="del">
          <ac:chgData name="Anass Gouridech" userId="0f108c42-e108-4a5e-ac87-bf20a805c994" providerId="ADAL" clId="{5138D9B9-88D6-4DC5-A6FA-282C9A87FD15}" dt="2022-10-01T20:08:21.865" v="8173" actId="478"/>
          <ac:picMkLst>
            <pc:docMk/>
            <pc:sldMk cId="819060509" sldId="268"/>
            <ac:picMk id="5" creationId="{24131E84-F36E-13B5-A49D-C4D34B0D46F3}"/>
          </ac:picMkLst>
        </pc:picChg>
        <pc:picChg chg="del">
          <ac:chgData name="Anass Gouridech" userId="0f108c42-e108-4a5e-ac87-bf20a805c994" providerId="ADAL" clId="{5138D9B9-88D6-4DC5-A6FA-282C9A87FD15}" dt="2022-10-01T20:08:21.865" v="8173" actId="478"/>
          <ac:picMkLst>
            <pc:docMk/>
            <pc:sldMk cId="819060509" sldId="268"/>
            <ac:picMk id="7" creationId="{F783A501-6D5C-0E5F-7587-9D826DD4F4E0}"/>
          </ac:picMkLst>
        </pc:picChg>
        <pc:picChg chg="del mod">
          <ac:chgData name="Anass Gouridech" userId="0f108c42-e108-4a5e-ac87-bf20a805c994" providerId="ADAL" clId="{5138D9B9-88D6-4DC5-A6FA-282C9A87FD15}" dt="2022-10-01T20:12:27.685" v="8258" actId="478"/>
          <ac:picMkLst>
            <pc:docMk/>
            <pc:sldMk cId="819060509" sldId="268"/>
            <ac:picMk id="8" creationId="{3C3704A5-E979-C698-BD0C-85473EFFCBE7}"/>
          </ac:picMkLst>
        </pc:picChg>
        <pc:picChg chg="del">
          <ac:chgData name="Anass Gouridech" userId="0f108c42-e108-4a5e-ac87-bf20a805c994" providerId="ADAL" clId="{5138D9B9-88D6-4DC5-A6FA-282C9A87FD15}" dt="2022-10-01T20:08:21.865" v="8173" actId="478"/>
          <ac:picMkLst>
            <pc:docMk/>
            <pc:sldMk cId="819060509" sldId="268"/>
            <ac:picMk id="20" creationId="{8AED6D44-E67E-7DFB-9E4A-D6F49B75A9E5}"/>
          </ac:picMkLst>
        </pc:picChg>
        <pc:picChg chg="del">
          <ac:chgData name="Anass Gouridech" userId="0f108c42-e108-4a5e-ac87-bf20a805c994" providerId="ADAL" clId="{5138D9B9-88D6-4DC5-A6FA-282C9A87FD15}" dt="2022-10-01T20:08:21.865" v="8173" actId="478"/>
          <ac:picMkLst>
            <pc:docMk/>
            <pc:sldMk cId="819060509" sldId="268"/>
            <ac:picMk id="25" creationId="{EDC5CB65-0D63-74C9-CA7C-9A62BD1143AD}"/>
          </ac:picMkLst>
        </pc:picChg>
        <pc:picChg chg="del">
          <ac:chgData name="Anass Gouridech" userId="0f108c42-e108-4a5e-ac87-bf20a805c994" providerId="ADAL" clId="{5138D9B9-88D6-4DC5-A6FA-282C9A87FD15}" dt="2022-10-01T20:08:21.865" v="8173" actId="478"/>
          <ac:picMkLst>
            <pc:docMk/>
            <pc:sldMk cId="819060509" sldId="268"/>
            <ac:picMk id="30" creationId="{64E8060F-01F6-F4D6-997E-843E25A78AF0}"/>
          </ac:picMkLst>
        </pc:picChg>
        <pc:picChg chg="mod modVis">
          <ac:chgData name="Anass Gouridech" userId="0f108c42-e108-4a5e-ac87-bf20a805c994" providerId="ADAL" clId="{5138D9B9-88D6-4DC5-A6FA-282C9A87FD15}" dt="2022-10-01T20:29:31.226" v="8822" actId="14429"/>
          <ac:picMkLst>
            <pc:docMk/>
            <pc:sldMk cId="819060509" sldId="268"/>
            <ac:picMk id="1026" creationId="{E4580316-93D5-48CF-0040-08B986841AF0}"/>
          </ac:picMkLst>
        </pc:picChg>
        <pc:picChg chg="mod">
          <ac:chgData name="Anass Gouridech" userId="0f108c42-e108-4a5e-ac87-bf20a805c994" providerId="ADAL" clId="{5138D9B9-88D6-4DC5-A6FA-282C9A87FD15}" dt="2022-10-01T20:54:28.301" v="9500" actId="1036"/>
          <ac:picMkLst>
            <pc:docMk/>
            <pc:sldMk cId="819060509" sldId="268"/>
            <ac:picMk id="1031" creationId="{3BEB4DDE-4CE6-A2E9-C233-D86243A96F07}"/>
          </ac:picMkLst>
        </pc:picChg>
        <pc:picChg chg="mod">
          <ac:chgData name="Anass Gouridech" userId="0f108c42-e108-4a5e-ac87-bf20a805c994" providerId="ADAL" clId="{5138D9B9-88D6-4DC5-A6FA-282C9A87FD15}" dt="2022-10-01T20:23:09.835" v="8541" actId="1037"/>
          <ac:picMkLst>
            <pc:docMk/>
            <pc:sldMk cId="819060509" sldId="268"/>
            <ac:picMk id="1055" creationId="{418BA81A-F797-C4F7-B3AD-3F4A46B52E84}"/>
          </ac:picMkLst>
        </pc:picChg>
        <pc:picChg chg="mod">
          <ac:chgData name="Anass Gouridech" userId="0f108c42-e108-4a5e-ac87-bf20a805c994" providerId="ADAL" clId="{5138D9B9-88D6-4DC5-A6FA-282C9A87FD15}" dt="2022-10-01T20:44:11.435" v="9262" actId="1036"/>
          <ac:picMkLst>
            <pc:docMk/>
            <pc:sldMk cId="819060509" sldId="268"/>
            <ac:picMk id="2050" creationId="{989F2FCF-3C13-8C0A-89B4-10AD8D3CA0C3}"/>
          </ac:picMkLst>
        </pc:picChg>
        <pc:picChg chg="mod">
          <ac:chgData name="Anass Gouridech" userId="0f108c42-e108-4a5e-ac87-bf20a805c994" providerId="ADAL" clId="{5138D9B9-88D6-4DC5-A6FA-282C9A87FD15}" dt="2022-10-01T20:44:11.435" v="9262" actId="1036"/>
          <ac:picMkLst>
            <pc:docMk/>
            <pc:sldMk cId="819060509" sldId="268"/>
            <ac:picMk id="2052" creationId="{1E63B84C-0B3C-15A0-72E8-13AD3D305E75}"/>
          </ac:picMkLst>
        </pc:picChg>
        <pc:picChg chg="mod">
          <ac:chgData name="Anass Gouridech" userId="0f108c42-e108-4a5e-ac87-bf20a805c994" providerId="ADAL" clId="{5138D9B9-88D6-4DC5-A6FA-282C9A87FD15}" dt="2022-10-01T20:44:11.435" v="9262" actId="1036"/>
          <ac:picMkLst>
            <pc:docMk/>
            <pc:sldMk cId="819060509" sldId="268"/>
            <ac:picMk id="2054" creationId="{9B9C8DEA-641B-F5C4-416D-017CEC835949}"/>
          </ac:picMkLst>
        </pc:picChg>
        <pc:picChg chg="add mod">
          <ac:chgData name="Anass Gouridech" userId="0f108c42-e108-4a5e-ac87-bf20a805c994" providerId="ADAL" clId="{5138D9B9-88D6-4DC5-A6FA-282C9A87FD15}" dt="2022-10-01T20:13:16.391" v="8266" actId="1076"/>
          <ac:picMkLst>
            <pc:docMk/>
            <pc:sldMk cId="819060509" sldId="268"/>
            <ac:picMk id="2057" creationId="{65F8BD6B-2758-2338-2A91-8868AB5BE7BD}"/>
          </ac:picMkLst>
        </pc:picChg>
      </pc:sldChg>
      <pc:sldChg chg="add del">
        <pc:chgData name="Anass Gouridech" userId="0f108c42-e108-4a5e-ac87-bf20a805c994" providerId="ADAL" clId="{5138D9B9-88D6-4DC5-A6FA-282C9A87FD15}" dt="2022-10-01T20:23:35.388" v="8544"/>
        <pc:sldMkLst>
          <pc:docMk/>
          <pc:sldMk cId="84079699" sldId="269"/>
        </pc:sldMkLst>
      </pc:sldChg>
      <pc:sldMasterChg chg="modTransition modSldLayout">
        <pc:chgData name="Anass Gouridech" userId="0f108c42-e108-4a5e-ac87-bf20a805c994" providerId="ADAL" clId="{5138D9B9-88D6-4DC5-A6FA-282C9A87FD15}" dt="2022-10-01T19:18:16.209" v="7210"/>
        <pc:sldMasterMkLst>
          <pc:docMk/>
          <pc:sldMasterMk cId="256051334" sldId="2147483648"/>
        </pc:sldMasterMkLst>
        <pc:sldLayoutChg chg="modTransition">
          <pc:chgData name="Anass Gouridech" userId="0f108c42-e108-4a5e-ac87-bf20a805c994" providerId="ADAL" clId="{5138D9B9-88D6-4DC5-A6FA-282C9A87FD15}" dt="2022-10-01T19:18:16.209" v="7210"/>
          <pc:sldLayoutMkLst>
            <pc:docMk/>
            <pc:sldMasterMk cId="256051334" sldId="2147483648"/>
            <pc:sldLayoutMk cId="2080299035" sldId="2147483649"/>
          </pc:sldLayoutMkLst>
        </pc:sldLayoutChg>
        <pc:sldLayoutChg chg="modTransition">
          <pc:chgData name="Anass Gouridech" userId="0f108c42-e108-4a5e-ac87-bf20a805c994" providerId="ADAL" clId="{5138D9B9-88D6-4DC5-A6FA-282C9A87FD15}" dt="2022-10-01T19:18:16.209" v="7210"/>
          <pc:sldLayoutMkLst>
            <pc:docMk/>
            <pc:sldMasterMk cId="256051334" sldId="2147483648"/>
            <pc:sldLayoutMk cId="553096132" sldId="2147483650"/>
          </pc:sldLayoutMkLst>
        </pc:sldLayoutChg>
        <pc:sldLayoutChg chg="modTransition">
          <pc:chgData name="Anass Gouridech" userId="0f108c42-e108-4a5e-ac87-bf20a805c994" providerId="ADAL" clId="{5138D9B9-88D6-4DC5-A6FA-282C9A87FD15}" dt="2022-10-01T19:18:16.209" v="7210"/>
          <pc:sldLayoutMkLst>
            <pc:docMk/>
            <pc:sldMasterMk cId="256051334" sldId="2147483648"/>
            <pc:sldLayoutMk cId="1198793910" sldId="2147483651"/>
          </pc:sldLayoutMkLst>
        </pc:sldLayoutChg>
        <pc:sldLayoutChg chg="modTransition">
          <pc:chgData name="Anass Gouridech" userId="0f108c42-e108-4a5e-ac87-bf20a805c994" providerId="ADAL" clId="{5138D9B9-88D6-4DC5-A6FA-282C9A87FD15}" dt="2022-10-01T19:18:16.209" v="7210"/>
          <pc:sldLayoutMkLst>
            <pc:docMk/>
            <pc:sldMasterMk cId="256051334" sldId="2147483648"/>
            <pc:sldLayoutMk cId="3599300732" sldId="2147483652"/>
          </pc:sldLayoutMkLst>
        </pc:sldLayoutChg>
        <pc:sldLayoutChg chg="modTransition">
          <pc:chgData name="Anass Gouridech" userId="0f108c42-e108-4a5e-ac87-bf20a805c994" providerId="ADAL" clId="{5138D9B9-88D6-4DC5-A6FA-282C9A87FD15}" dt="2022-10-01T19:18:16.209" v="7210"/>
          <pc:sldLayoutMkLst>
            <pc:docMk/>
            <pc:sldMasterMk cId="256051334" sldId="2147483648"/>
            <pc:sldLayoutMk cId="1944151676" sldId="2147483653"/>
          </pc:sldLayoutMkLst>
        </pc:sldLayoutChg>
        <pc:sldLayoutChg chg="modTransition">
          <pc:chgData name="Anass Gouridech" userId="0f108c42-e108-4a5e-ac87-bf20a805c994" providerId="ADAL" clId="{5138D9B9-88D6-4DC5-A6FA-282C9A87FD15}" dt="2022-10-01T19:18:16.209" v="7210"/>
          <pc:sldLayoutMkLst>
            <pc:docMk/>
            <pc:sldMasterMk cId="256051334" sldId="2147483648"/>
            <pc:sldLayoutMk cId="1476591839" sldId="2147483654"/>
          </pc:sldLayoutMkLst>
        </pc:sldLayoutChg>
        <pc:sldLayoutChg chg="modTransition">
          <pc:chgData name="Anass Gouridech" userId="0f108c42-e108-4a5e-ac87-bf20a805c994" providerId="ADAL" clId="{5138D9B9-88D6-4DC5-A6FA-282C9A87FD15}" dt="2022-10-01T19:18:16.209" v="7210"/>
          <pc:sldLayoutMkLst>
            <pc:docMk/>
            <pc:sldMasterMk cId="256051334" sldId="2147483648"/>
            <pc:sldLayoutMk cId="1455536788" sldId="2147483655"/>
          </pc:sldLayoutMkLst>
        </pc:sldLayoutChg>
        <pc:sldLayoutChg chg="modTransition">
          <pc:chgData name="Anass Gouridech" userId="0f108c42-e108-4a5e-ac87-bf20a805c994" providerId="ADAL" clId="{5138D9B9-88D6-4DC5-A6FA-282C9A87FD15}" dt="2022-10-01T19:18:16.209" v="7210"/>
          <pc:sldLayoutMkLst>
            <pc:docMk/>
            <pc:sldMasterMk cId="256051334" sldId="2147483648"/>
            <pc:sldLayoutMk cId="2994837881" sldId="2147483656"/>
          </pc:sldLayoutMkLst>
        </pc:sldLayoutChg>
        <pc:sldLayoutChg chg="modTransition">
          <pc:chgData name="Anass Gouridech" userId="0f108c42-e108-4a5e-ac87-bf20a805c994" providerId="ADAL" clId="{5138D9B9-88D6-4DC5-A6FA-282C9A87FD15}" dt="2022-10-01T19:18:16.209" v="7210"/>
          <pc:sldLayoutMkLst>
            <pc:docMk/>
            <pc:sldMasterMk cId="256051334" sldId="2147483648"/>
            <pc:sldLayoutMk cId="2911934838" sldId="2147483657"/>
          </pc:sldLayoutMkLst>
        </pc:sldLayoutChg>
        <pc:sldLayoutChg chg="modTransition">
          <pc:chgData name="Anass Gouridech" userId="0f108c42-e108-4a5e-ac87-bf20a805c994" providerId="ADAL" clId="{5138D9B9-88D6-4DC5-A6FA-282C9A87FD15}" dt="2022-10-01T19:18:16.209" v="7210"/>
          <pc:sldLayoutMkLst>
            <pc:docMk/>
            <pc:sldMasterMk cId="256051334" sldId="2147483648"/>
            <pc:sldLayoutMk cId="2019579115" sldId="2147483658"/>
          </pc:sldLayoutMkLst>
        </pc:sldLayoutChg>
        <pc:sldLayoutChg chg="modTransition">
          <pc:chgData name="Anass Gouridech" userId="0f108c42-e108-4a5e-ac87-bf20a805c994" providerId="ADAL" clId="{5138D9B9-88D6-4DC5-A6FA-282C9A87FD15}" dt="2022-10-01T19:18:16.209" v="7210"/>
          <pc:sldLayoutMkLst>
            <pc:docMk/>
            <pc:sldMasterMk cId="256051334" sldId="2147483648"/>
            <pc:sldLayoutMk cId="1860768151"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E7C3-5FFE-3C1A-1F24-DE408DCEC9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5D6866DD-046A-5311-C6B4-AF3AE00650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6361D12F-E0BA-3FDD-9142-39BD638169FC}"/>
              </a:ext>
            </a:extLst>
          </p:cNvPr>
          <p:cNvSpPr>
            <a:spLocks noGrp="1"/>
          </p:cNvSpPr>
          <p:nvPr>
            <p:ph type="dt" sz="half" idx="10"/>
          </p:nvPr>
        </p:nvSpPr>
        <p:spPr/>
        <p:txBody>
          <a:bodyPr/>
          <a:lstStyle/>
          <a:p>
            <a:fld id="{949373EF-85EE-4476-9AEC-C07FFB690671}" type="datetimeFigureOut">
              <a:rPr lang="fr-FR" smtClean="0"/>
              <a:t>02/12/2024</a:t>
            </a:fld>
            <a:endParaRPr lang="fr-FR"/>
          </a:p>
        </p:txBody>
      </p:sp>
      <p:sp>
        <p:nvSpPr>
          <p:cNvPr id="5" name="Footer Placeholder 4">
            <a:extLst>
              <a:ext uri="{FF2B5EF4-FFF2-40B4-BE49-F238E27FC236}">
                <a16:creationId xmlns:a16="http://schemas.microsoft.com/office/drawing/2014/main" id="{B3BB6F8A-76CB-50E6-51F8-6F86D8CCD6E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35F9943-8CBC-7956-2399-3C902DDC12D5}"/>
              </a:ext>
            </a:extLst>
          </p:cNvPr>
          <p:cNvSpPr>
            <a:spLocks noGrp="1"/>
          </p:cNvSpPr>
          <p:nvPr>
            <p:ph type="sldNum" sz="quarter" idx="12"/>
          </p:nvPr>
        </p:nvSpPr>
        <p:spPr/>
        <p:txBody>
          <a:bodyPr/>
          <a:lstStyle/>
          <a:p>
            <a:fld id="{C5DD0C0A-49C3-4218-8534-99C58FEF73E9}" type="slidenum">
              <a:rPr lang="fr-FR" smtClean="0"/>
              <a:t>‹#›</a:t>
            </a:fld>
            <a:endParaRPr lang="fr-FR"/>
          </a:p>
        </p:txBody>
      </p:sp>
    </p:spTree>
    <p:extLst>
      <p:ext uri="{BB962C8B-B14F-4D97-AF65-F5344CB8AC3E}">
        <p14:creationId xmlns:p14="http://schemas.microsoft.com/office/powerpoint/2010/main" val="2080299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979B-5403-3880-CF86-422D4CD54137}"/>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41616D1-0D24-1FDA-F421-264192D051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2F79EB5-FB49-1C13-B363-450FE96A114D}"/>
              </a:ext>
            </a:extLst>
          </p:cNvPr>
          <p:cNvSpPr>
            <a:spLocks noGrp="1"/>
          </p:cNvSpPr>
          <p:nvPr>
            <p:ph type="dt" sz="half" idx="10"/>
          </p:nvPr>
        </p:nvSpPr>
        <p:spPr/>
        <p:txBody>
          <a:bodyPr/>
          <a:lstStyle/>
          <a:p>
            <a:fld id="{949373EF-85EE-4476-9AEC-C07FFB690671}" type="datetimeFigureOut">
              <a:rPr lang="fr-FR" smtClean="0"/>
              <a:t>02/12/2024</a:t>
            </a:fld>
            <a:endParaRPr lang="fr-FR"/>
          </a:p>
        </p:txBody>
      </p:sp>
      <p:sp>
        <p:nvSpPr>
          <p:cNvPr id="5" name="Footer Placeholder 4">
            <a:extLst>
              <a:ext uri="{FF2B5EF4-FFF2-40B4-BE49-F238E27FC236}">
                <a16:creationId xmlns:a16="http://schemas.microsoft.com/office/drawing/2014/main" id="{76510892-349F-3012-C13F-887DEEAA9A3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33F6FBB-4848-4ABD-E4CF-9E594D459194}"/>
              </a:ext>
            </a:extLst>
          </p:cNvPr>
          <p:cNvSpPr>
            <a:spLocks noGrp="1"/>
          </p:cNvSpPr>
          <p:nvPr>
            <p:ph type="sldNum" sz="quarter" idx="12"/>
          </p:nvPr>
        </p:nvSpPr>
        <p:spPr/>
        <p:txBody>
          <a:bodyPr/>
          <a:lstStyle/>
          <a:p>
            <a:fld id="{C5DD0C0A-49C3-4218-8534-99C58FEF73E9}" type="slidenum">
              <a:rPr lang="fr-FR" smtClean="0"/>
              <a:t>‹#›</a:t>
            </a:fld>
            <a:endParaRPr lang="fr-FR"/>
          </a:p>
        </p:txBody>
      </p:sp>
    </p:spTree>
    <p:extLst>
      <p:ext uri="{BB962C8B-B14F-4D97-AF65-F5344CB8AC3E}">
        <p14:creationId xmlns:p14="http://schemas.microsoft.com/office/powerpoint/2010/main" val="2019579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0C47DD-B048-5A22-299D-548F0F5A52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0319E9DE-2BAD-AD34-6066-D9222833D9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A1DDD33-6FDB-BD2E-D081-3F8BA7A40414}"/>
              </a:ext>
            </a:extLst>
          </p:cNvPr>
          <p:cNvSpPr>
            <a:spLocks noGrp="1"/>
          </p:cNvSpPr>
          <p:nvPr>
            <p:ph type="dt" sz="half" idx="10"/>
          </p:nvPr>
        </p:nvSpPr>
        <p:spPr/>
        <p:txBody>
          <a:bodyPr/>
          <a:lstStyle/>
          <a:p>
            <a:fld id="{949373EF-85EE-4476-9AEC-C07FFB690671}" type="datetimeFigureOut">
              <a:rPr lang="fr-FR" smtClean="0"/>
              <a:t>02/12/2024</a:t>
            </a:fld>
            <a:endParaRPr lang="fr-FR"/>
          </a:p>
        </p:txBody>
      </p:sp>
      <p:sp>
        <p:nvSpPr>
          <p:cNvPr id="5" name="Footer Placeholder 4">
            <a:extLst>
              <a:ext uri="{FF2B5EF4-FFF2-40B4-BE49-F238E27FC236}">
                <a16:creationId xmlns:a16="http://schemas.microsoft.com/office/drawing/2014/main" id="{68303C45-6020-E3E2-94CE-473AB3EDF63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AEC0E24-D31F-11DB-EE14-E131D93E7975}"/>
              </a:ext>
            </a:extLst>
          </p:cNvPr>
          <p:cNvSpPr>
            <a:spLocks noGrp="1"/>
          </p:cNvSpPr>
          <p:nvPr>
            <p:ph type="sldNum" sz="quarter" idx="12"/>
          </p:nvPr>
        </p:nvSpPr>
        <p:spPr/>
        <p:txBody>
          <a:bodyPr/>
          <a:lstStyle/>
          <a:p>
            <a:fld id="{C5DD0C0A-49C3-4218-8534-99C58FEF73E9}" type="slidenum">
              <a:rPr lang="fr-FR" smtClean="0"/>
              <a:t>‹#›</a:t>
            </a:fld>
            <a:endParaRPr lang="fr-FR"/>
          </a:p>
        </p:txBody>
      </p:sp>
    </p:spTree>
    <p:extLst>
      <p:ext uri="{BB962C8B-B14F-4D97-AF65-F5344CB8AC3E}">
        <p14:creationId xmlns:p14="http://schemas.microsoft.com/office/powerpoint/2010/main" val="1860768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D9B4-7484-0A55-E186-65C93A59EDE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EDCFF9E4-4DFA-43DC-C76D-75FC20F9D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9F510A-E697-CA2A-DEF9-C4AB1C45B676}"/>
              </a:ext>
            </a:extLst>
          </p:cNvPr>
          <p:cNvSpPr>
            <a:spLocks noGrp="1"/>
          </p:cNvSpPr>
          <p:nvPr>
            <p:ph type="dt" sz="half" idx="10"/>
          </p:nvPr>
        </p:nvSpPr>
        <p:spPr/>
        <p:txBody>
          <a:bodyPr/>
          <a:lstStyle/>
          <a:p>
            <a:fld id="{949373EF-85EE-4476-9AEC-C07FFB690671}" type="datetimeFigureOut">
              <a:rPr lang="fr-FR" smtClean="0"/>
              <a:t>02/12/2024</a:t>
            </a:fld>
            <a:endParaRPr lang="fr-FR"/>
          </a:p>
        </p:txBody>
      </p:sp>
      <p:sp>
        <p:nvSpPr>
          <p:cNvPr id="5" name="Footer Placeholder 4">
            <a:extLst>
              <a:ext uri="{FF2B5EF4-FFF2-40B4-BE49-F238E27FC236}">
                <a16:creationId xmlns:a16="http://schemas.microsoft.com/office/drawing/2014/main" id="{678960C2-38BD-5F50-E037-60FABED6C37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9B4ADA9-9DBF-EA8E-16F7-439966660532}"/>
              </a:ext>
            </a:extLst>
          </p:cNvPr>
          <p:cNvSpPr>
            <a:spLocks noGrp="1"/>
          </p:cNvSpPr>
          <p:nvPr>
            <p:ph type="sldNum" sz="quarter" idx="12"/>
          </p:nvPr>
        </p:nvSpPr>
        <p:spPr/>
        <p:txBody>
          <a:bodyPr/>
          <a:lstStyle/>
          <a:p>
            <a:fld id="{C5DD0C0A-49C3-4218-8534-99C58FEF73E9}" type="slidenum">
              <a:rPr lang="fr-FR" smtClean="0"/>
              <a:t>‹#›</a:t>
            </a:fld>
            <a:endParaRPr lang="fr-FR"/>
          </a:p>
        </p:txBody>
      </p:sp>
    </p:spTree>
    <p:extLst>
      <p:ext uri="{BB962C8B-B14F-4D97-AF65-F5344CB8AC3E}">
        <p14:creationId xmlns:p14="http://schemas.microsoft.com/office/powerpoint/2010/main" val="553096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2A36-9F8E-D93E-3C49-6B9DCB3315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FF490EDD-FE5F-F967-5B04-302538DE5D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1E68C0-70F6-AA3F-2381-A6E481D0AA8F}"/>
              </a:ext>
            </a:extLst>
          </p:cNvPr>
          <p:cNvSpPr>
            <a:spLocks noGrp="1"/>
          </p:cNvSpPr>
          <p:nvPr>
            <p:ph type="dt" sz="half" idx="10"/>
          </p:nvPr>
        </p:nvSpPr>
        <p:spPr/>
        <p:txBody>
          <a:bodyPr/>
          <a:lstStyle/>
          <a:p>
            <a:fld id="{949373EF-85EE-4476-9AEC-C07FFB690671}" type="datetimeFigureOut">
              <a:rPr lang="fr-FR" smtClean="0"/>
              <a:t>02/12/2024</a:t>
            </a:fld>
            <a:endParaRPr lang="fr-FR"/>
          </a:p>
        </p:txBody>
      </p:sp>
      <p:sp>
        <p:nvSpPr>
          <p:cNvPr id="5" name="Footer Placeholder 4">
            <a:extLst>
              <a:ext uri="{FF2B5EF4-FFF2-40B4-BE49-F238E27FC236}">
                <a16:creationId xmlns:a16="http://schemas.microsoft.com/office/drawing/2014/main" id="{087C0D77-85F8-2A94-2F05-FEE3B8C9DC0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10CE501-A800-BFFA-5375-C380371E3A5C}"/>
              </a:ext>
            </a:extLst>
          </p:cNvPr>
          <p:cNvSpPr>
            <a:spLocks noGrp="1"/>
          </p:cNvSpPr>
          <p:nvPr>
            <p:ph type="sldNum" sz="quarter" idx="12"/>
          </p:nvPr>
        </p:nvSpPr>
        <p:spPr/>
        <p:txBody>
          <a:bodyPr/>
          <a:lstStyle/>
          <a:p>
            <a:fld id="{C5DD0C0A-49C3-4218-8534-99C58FEF73E9}" type="slidenum">
              <a:rPr lang="fr-FR" smtClean="0"/>
              <a:t>‹#›</a:t>
            </a:fld>
            <a:endParaRPr lang="fr-FR"/>
          </a:p>
        </p:txBody>
      </p:sp>
    </p:spTree>
    <p:extLst>
      <p:ext uri="{BB962C8B-B14F-4D97-AF65-F5344CB8AC3E}">
        <p14:creationId xmlns:p14="http://schemas.microsoft.com/office/powerpoint/2010/main" val="1198793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1CC4-FC77-AD4A-AD5E-20006FF86A3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3EDC53C-BD9F-B6B0-E2FD-39347AA0FF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8BEFFE90-EA79-A47E-DD88-7655CFE355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6961C770-2C6D-D765-2C69-9EBB4F98A75F}"/>
              </a:ext>
            </a:extLst>
          </p:cNvPr>
          <p:cNvSpPr>
            <a:spLocks noGrp="1"/>
          </p:cNvSpPr>
          <p:nvPr>
            <p:ph type="dt" sz="half" idx="10"/>
          </p:nvPr>
        </p:nvSpPr>
        <p:spPr/>
        <p:txBody>
          <a:bodyPr/>
          <a:lstStyle/>
          <a:p>
            <a:fld id="{949373EF-85EE-4476-9AEC-C07FFB690671}" type="datetimeFigureOut">
              <a:rPr lang="fr-FR" smtClean="0"/>
              <a:t>02/12/2024</a:t>
            </a:fld>
            <a:endParaRPr lang="fr-FR"/>
          </a:p>
        </p:txBody>
      </p:sp>
      <p:sp>
        <p:nvSpPr>
          <p:cNvPr id="6" name="Footer Placeholder 5">
            <a:extLst>
              <a:ext uri="{FF2B5EF4-FFF2-40B4-BE49-F238E27FC236}">
                <a16:creationId xmlns:a16="http://schemas.microsoft.com/office/drawing/2014/main" id="{3D94009A-82CF-B4DF-C950-A42AD5B08CB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061BDB4-7DA2-5885-F748-D890ADC537E5}"/>
              </a:ext>
            </a:extLst>
          </p:cNvPr>
          <p:cNvSpPr>
            <a:spLocks noGrp="1"/>
          </p:cNvSpPr>
          <p:nvPr>
            <p:ph type="sldNum" sz="quarter" idx="12"/>
          </p:nvPr>
        </p:nvSpPr>
        <p:spPr/>
        <p:txBody>
          <a:bodyPr/>
          <a:lstStyle/>
          <a:p>
            <a:fld id="{C5DD0C0A-49C3-4218-8534-99C58FEF73E9}" type="slidenum">
              <a:rPr lang="fr-FR" smtClean="0"/>
              <a:t>‹#›</a:t>
            </a:fld>
            <a:endParaRPr lang="fr-FR"/>
          </a:p>
        </p:txBody>
      </p:sp>
    </p:spTree>
    <p:extLst>
      <p:ext uri="{BB962C8B-B14F-4D97-AF65-F5344CB8AC3E}">
        <p14:creationId xmlns:p14="http://schemas.microsoft.com/office/powerpoint/2010/main" val="359930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5FB4-371C-D0F5-DCDA-D48F1C500071}"/>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7F72E50B-723D-82D7-72E2-DEC5645064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706808-AF03-5FE1-1727-52CD58B8CA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DCD79737-1EBB-E0CE-2FF4-7EC2F8D02B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52CA09-4708-A7FC-FC1C-E28F427043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97473C34-AE29-FE10-BE56-5572856A6715}"/>
              </a:ext>
            </a:extLst>
          </p:cNvPr>
          <p:cNvSpPr>
            <a:spLocks noGrp="1"/>
          </p:cNvSpPr>
          <p:nvPr>
            <p:ph type="dt" sz="half" idx="10"/>
          </p:nvPr>
        </p:nvSpPr>
        <p:spPr/>
        <p:txBody>
          <a:bodyPr/>
          <a:lstStyle/>
          <a:p>
            <a:fld id="{949373EF-85EE-4476-9AEC-C07FFB690671}" type="datetimeFigureOut">
              <a:rPr lang="fr-FR" smtClean="0"/>
              <a:t>02/12/2024</a:t>
            </a:fld>
            <a:endParaRPr lang="fr-FR"/>
          </a:p>
        </p:txBody>
      </p:sp>
      <p:sp>
        <p:nvSpPr>
          <p:cNvPr id="8" name="Footer Placeholder 7">
            <a:extLst>
              <a:ext uri="{FF2B5EF4-FFF2-40B4-BE49-F238E27FC236}">
                <a16:creationId xmlns:a16="http://schemas.microsoft.com/office/drawing/2014/main" id="{B6C65A9A-6B04-1838-1C14-42E4799D9A52}"/>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0FFD3FF2-BD72-4B18-CEB2-0B5E37FD7480}"/>
              </a:ext>
            </a:extLst>
          </p:cNvPr>
          <p:cNvSpPr>
            <a:spLocks noGrp="1"/>
          </p:cNvSpPr>
          <p:nvPr>
            <p:ph type="sldNum" sz="quarter" idx="12"/>
          </p:nvPr>
        </p:nvSpPr>
        <p:spPr/>
        <p:txBody>
          <a:bodyPr/>
          <a:lstStyle/>
          <a:p>
            <a:fld id="{C5DD0C0A-49C3-4218-8534-99C58FEF73E9}" type="slidenum">
              <a:rPr lang="fr-FR" smtClean="0"/>
              <a:t>‹#›</a:t>
            </a:fld>
            <a:endParaRPr lang="fr-FR"/>
          </a:p>
        </p:txBody>
      </p:sp>
    </p:spTree>
    <p:extLst>
      <p:ext uri="{BB962C8B-B14F-4D97-AF65-F5344CB8AC3E}">
        <p14:creationId xmlns:p14="http://schemas.microsoft.com/office/powerpoint/2010/main" val="1944151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25736-A553-EC53-8F8B-03479DB91E6E}"/>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05D1BD52-2CAA-7880-4EB7-78E96019092D}"/>
              </a:ext>
            </a:extLst>
          </p:cNvPr>
          <p:cNvSpPr>
            <a:spLocks noGrp="1"/>
          </p:cNvSpPr>
          <p:nvPr>
            <p:ph type="dt" sz="half" idx="10"/>
          </p:nvPr>
        </p:nvSpPr>
        <p:spPr/>
        <p:txBody>
          <a:bodyPr/>
          <a:lstStyle/>
          <a:p>
            <a:fld id="{949373EF-85EE-4476-9AEC-C07FFB690671}" type="datetimeFigureOut">
              <a:rPr lang="fr-FR" smtClean="0"/>
              <a:t>02/12/2024</a:t>
            </a:fld>
            <a:endParaRPr lang="fr-FR"/>
          </a:p>
        </p:txBody>
      </p:sp>
      <p:sp>
        <p:nvSpPr>
          <p:cNvPr id="4" name="Footer Placeholder 3">
            <a:extLst>
              <a:ext uri="{FF2B5EF4-FFF2-40B4-BE49-F238E27FC236}">
                <a16:creationId xmlns:a16="http://schemas.microsoft.com/office/drawing/2014/main" id="{0F15CD1F-F391-8A1A-80CE-76A4CCD03FA7}"/>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4EC56FE8-1AB9-B61A-05FC-0394AFFD67DD}"/>
              </a:ext>
            </a:extLst>
          </p:cNvPr>
          <p:cNvSpPr>
            <a:spLocks noGrp="1"/>
          </p:cNvSpPr>
          <p:nvPr>
            <p:ph type="sldNum" sz="quarter" idx="12"/>
          </p:nvPr>
        </p:nvSpPr>
        <p:spPr/>
        <p:txBody>
          <a:bodyPr/>
          <a:lstStyle/>
          <a:p>
            <a:fld id="{C5DD0C0A-49C3-4218-8534-99C58FEF73E9}" type="slidenum">
              <a:rPr lang="fr-FR" smtClean="0"/>
              <a:t>‹#›</a:t>
            </a:fld>
            <a:endParaRPr lang="fr-FR"/>
          </a:p>
        </p:txBody>
      </p:sp>
    </p:spTree>
    <p:extLst>
      <p:ext uri="{BB962C8B-B14F-4D97-AF65-F5344CB8AC3E}">
        <p14:creationId xmlns:p14="http://schemas.microsoft.com/office/powerpoint/2010/main" val="1476591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07F5A0-EADE-5626-59BE-146D269C1204}"/>
              </a:ext>
            </a:extLst>
          </p:cNvPr>
          <p:cNvSpPr>
            <a:spLocks noGrp="1"/>
          </p:cNvSpPr>
          <p:nvPr>
            <p:ph type="dt" sz="half" idx="10"/>
          </p:nvPr>
        </p:nvSpPr>
        <p:spPr/>
        <p:txBody>
          <a:bodyPr/>
          <a:lstStyle/>
          <a:p>
            <a:fld id="{949373EF-85EE-4476-9AEC-C07FFB690671}" type="datetimeFigureOut">
              <a:rPr lang="fr-FR" smtClean="0"/>
              <a:t>02/12/2024</a:t>
            </a:fld>
            <a:endParaRPr lang="fr-FR"/>
          </a:p>
        </p:txBody>
      </p:sp>
      <p:sp>
        <p:nvSpPr>
          <p:cNvPr id="3" name="Footer Placeholder 2">
            <a:extLst>
              <a:ext uri="{FF2B5EF4-FFF2-40B4-BE49-F238E27FC236}">
                <a16:creationId xmlns:a16="http://schemas.microsoft.com/office/drawing/2014/main" id="{EA4CB5F5-A9B8-3A9A-2553-25677F818195}"/>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AFC5F048-07DB-27CB-1136-15D542F553FD}"/>
              </a:ext>
            </a:extLst>
          </p:cNvPr>
          <p:cNvSpPr>
            <a:spLocks noGrp="1"/>
          </p:cNvSpPr>
          <p:nvPr>
            <p:ph type="sldNum" sz="quarter" idx="12"/>
          </p:nvPr>
        </p:nvSpPr>
        <p:spPr/>
        <p:txBody>
          <a:bodyPr/>
          <a:lstStyle/>
          <a:p>
            <a:fld id="{C5DD0C0A-49C3-4218-8534-99C58FEF73E9}" type="slidenum">
              <a:rPr lang="fr-FR" smtClean="0"/>
              <a:t>‹#›</a:t>
            </a:fld>
            <a:endParaRPr lang="fr-FR"/>
          </a:p>
        </p:txBody>
      </p:sp>
    </p:spTree>
    <p:extLst>
      <p:ext uri="{BB962C8B-B14F-4D97-AF65-F5344CB8AC3E}">
        <p14:creationId xmlns:p14="http://schemas.microsoft.com/office/powerpoint/2010/main" val="1455536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3880-1728-162B-64C9-6C2792B315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2462A14A-EBB0-5FC2-5513-FBE91E79BD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BB014D2F-FEFD-A229-F468-0B1D800A9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9A436-13D4-A387-1449-658BAFCB3E09}"/>
              </a:ext>
            </a:extLst>
          </p:cNvPr>
          <p:cNvSpPr>
            <a:spLocks noGrp="1"/>
          </p:cNvSpPr>
          <p:nvPr>
            <p:ph type="dt" sz="half" idx="10"/>
          </p:nvPr>
        </p:nvSpPr>
        <p:spPr/>
        <p:txBody>
          <a:bodyPr/>
          <a:lstStyle/>
          <a:p>
            <a:fld id="{949373EF-85EE-4476-9AEC-C07FFB690671}" type="datetimeFigureOut">
              <a:rPr lang="fr-FR" smtClean="0"/>
              <a:t>02/12/2024</a:t>
            </a:fld>
            <a:endParaRPr lang="fr-FR"/>
          </a:p>
        </p:txBody>
      </p:sp>
      <p:sp>
        <p:nvSpPr>
          <p:cNvPr id="6" name="Footer Placeholder 5">
            <a:extLst>
              <a:ext uri="{FF2B5EF4-FFF2-40B4-BE49-F238E27FC236}">
                <a16:creationId xmlns:a16="http://schemas.microsoft.com/office/drawing/2014/main" id="{FB9B5134-6A88-3E02-C830-9917D6DA5A5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AFC51B3-848A-4536-8985-3F4BC846F594}"/>
              </a:ext>
            </a:extLst>
          </p:cNvPr>
          <p:cNvSpPr>
            <a:spLocks noGrp="1"/>
          </p:cNvSpPr>
          <p:nvPr>
            <p:ph type="sldNum" sz="quarter" idx="12"/>
          </p:nvPr>
        </p:nvSpPr>
        <p:spPr/>
        <p:txBody>
          <a:bodyPr/>
          <a:lstStyle/>
          <a:p>
            <a:fld id="{C5DD0C0A-49C3-4218-8534-99C58FEF73E9}" type="slidenum">
              <a:rPr lang="fr-FR" smtClean="0"/>
              <a:t>‹#›</a:t>
            </a:fld>
            <a:endParaRPr lang="fr-FR"/>
          </a:p>
        </p:txBody>
      </p:sp>
    </p:spTree>
    <p:extLst>
      <p:ext uri="{BB962C8B-B14F-4D97-AF65-F5344CB8AC3E}">
        <p14:creationId xmlns:p14="http://schemas.microsoft.com/office/powerpoint/2010/main" val="2994837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4F01-A85D-6220-9E92-1DA87B635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A6ECF355-9146-7D88-688D-7FEB019D02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E1D8F1D0-E5EB-2092-849A-BDB75C1F9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CDD77-A028-391A-A56C-19673C556B53}"/>
              </a:ext>
            </a:extLst>
          </p:cNvPr>
          <p:cNvSpPr>
            <a:spLocks noGrp="1"/>
          </p:cNvSpPr>
          <p:nvPr>
            <p:ph type="dt" sz="half" idx="10"/>
          </p:nvPr>
        </p:nvSpPr>
        <p:spPr/>
        <p:txBody>
          <a:bodyPr/>
          <a:lstStyle/>
          <a:p>
            <a:fld id="{949373EF-85EE-4476-9AEC-C07FFB690671}" type="datetimeFigureOut">
              <a:rPr lang="fr-FR" smtClean="0"/>
              <a:t>02/12/2024</a:t>
            </a:fld>
            <a:endParaRPr lang="fr-FR"/>
          </a:p>
        </p:txBody>
      </p:sp>
      <p:sp>
        <p:nvSpPr>
          <p:cNvPr id="6" name="Footer Placeholder 5">
            <a:extLst>
              <a:ext uri="{FF2B5EF4-FFF2-40B4-BE49-F238E27FC236}">
                <a16:creationId xmlns:a16="http://schemas.microsoft.com/office/drawing/2014/main" id="{2B83A0A3-8CCF-A000-AD98-CE674D0CB98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EFEEF82-2A67-B807-4091-3CDCE6D6A0A0}"/>
              </a:ext>
            </a:extLst>
          </p:cNvPr>
          <p:cNvSpPr>
            <a:spLocks noGrp="1"/>
          </p:cNvSpPr>
          <p:nvPr>
            <p:ph type="sldNum" sz="quarter" idx="12"/>
          </p:nvPr>
        </p:nvSpPr>
        <p:spPr/>
        <p:txBody>
          <a:bodyPr/>
          <a:lstStyle/>
          <a:p>
            <a:fld id="{C5DD0C0A-49C3-4218-8534-99C58FEF73E9}" type="slidenum">
              <a:rPr lang="fr-FR" smtClean="0"/>
              <a:t>‹#›</a:t>
            </a:fld>
            <a:endParaRPr lang="fr-FR"/>
          </a:p>
        </p:txBody>
      </p:sp>
    </p:spTree>
    <p:extLst>
      <p:ext uri="{BB962C8B-B14F-4D97-AF65-F5344CB8AC3E}">
        <p14:creationId xmlns:p14="http://schemas.microsoft.com/office/powerpoint/2010/main" val="2911934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C39CE6-C860-9AC9-A196-CC1A172FD9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24766A68-790E-DED0-A331-30561FA063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3A931C3-B51C-0081-1DD2-BC74A4C8BF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3EF-85EE-4476-9AEC-C07FFB690671}" type="datetimeFigureOut">
              <a:rPr lang="fr-FR" smtClean="0"/>
              <a:t>02/12/2024</a:t>
            </a:fld>
            <a:endParaRPr lang="fr-FR"/>
          </a:p>
        </p:txBody>
      </p:sp>
      <p:sp>
        <p:nvSpPr>
          <p:cNvPr id="5" name="Footer Placeholder 4">
            <a:extLst>
              <a:ext uri="{FF2B5EF4-FFF2-40B4-BE49-F238E27FC236}">
                <a16:creationId xmlns:a16="http://schemas.microsoft.com/office/drawing/2014/main" id="{45E75938-BF12-088B-2C39-465E71E9B6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631A19A7-68AD-9ACE-D0E5-BCCD57FB5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D0C0A-49C3-4218-8534-99C58FEF73E9}" type="slidenum">
              <a:rPr lang="fr-FR" smtClean="0"/>
              <a:t>‹#›</a:t>
            </a:fld>
            <a:endParaRPr lang="fr-FR"/>
          </a:p>
        </p:txBody>
      </p:sp>
    </p:spTree>
    <p:extLst>
      <p:ext uri="{BB962C8B-B14F-4D97-AF65-F5344CB8AC3E}">
        <p14:creationId xmlns:p14="http://schemas.microsoft.com/office/powerpoint/2010/main" val="256051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2.jpeg"/><Relationship Id="rId5" Type="http://schemas.openxmlformats.org/officeDocument/2006/relationships/image" Target="../media/image7.png"/><Relationship Id="rId15" Type="http://schemas.openxmlformats.org/officeDocument/2006/relationships/image" Target="../media/image3.svg"/><Relationship Id="rId10"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20.jpeg"/><Relationship Id="rId1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9.png"/><Relationship Id="rId4" Type="http://schemas.openxmlformats.org/officeDocument/2006/relationships/image" Target="../media/image22.jpe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7.jpeg"/><Relationship Id="rId2" Type="http://schemas.openxmlformats.org/officeDocument/2006/relationships/image" Target="../media/image1.png"/><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png"/><Relationship Id="rId15" Type="http://schemas.openxmlformats.org/officeDocument/2006/relationships/image" Target="../media/image15.sv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825ED5EC-0A2E-025D-568D-03B846A32F5B}"/>
              </a:ext>
            </a:extLst>
          </p:cNvPr>
          <p:cNvSpPr/>
          <p:nvPr/>
        </p:nvSpPr>
        <p:spPr>
          <a:xfrm flipH="1" flipV="1">
            <a:off x="11154582" y="-1066191"/>
            <a:ext cx="313518" cy="2962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owchart: Connector 9">
            <a:extLst>
              <a:ext uri="{FF2B5EF4-FFF2-40B4-BE49-F238E27FC236}">
                <a16:creationId xmlns:a16="http://schemas.microsoft.com/office/drawing/2014/main" id="{4D323E56-785F-6B03-1239-CB662E6004DB}"/>
              </a:ext>
            </a:extLst>
          </p:cNvPr>
          <p:cNvSpPr/>
          <p:nvPr/>
        </p:nvSpPr>
        <p:spPr>
          <a:xfrm flipH="1" flipV="1">
            <a:off x="11325648" y="-1314900"/>
            <a:ext cx="204364" cy="19308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Connector 10">
            <a:extLst>
              <a:ext uri="{FF2B5EF4-FFF2-40B4-BE49-F238E27FC236}">
                <a16:creationId xmlns:a16="http://schemas.microsoft.com/office/drawing/2014/main" id="{715C0817-BDDF-E3CB-7817-B551A48D2BEF}"/>
              </a:ext>
            </a:extLst>
          </p:cNvPr>
          <p:cNvSpPr/>
          <p:nvPr/>
        </p:nvSpPr>
        <p:spPr>
          <a:xfrm flipH="1" flipV="1">
            <a:off x="11325648" y="-363976"/>
            <a:ext cx="200858" cy="18977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owchart: Connector 11">
            <a:extLst>
              <a:ext uri="{FF2B5EF4-FFF2-40B4-BE49-F238E27FC236}">
                <a16:creationId xmlns:a16="http://schemas.microsoft.com/office/drawing/2014/main" id="{1B3F009E-EDCF-26CE-6BA8-124F312F11D7}"/>
              </a:ext>
            </a:extLst>
          </p:cNvPr>
          <p:cNvSpPr/>
          <p:nvPr/>
        </p:nvSpPr>
        <p:spPr>
          <a:xfrm flipH="1" flipV="1">
            <a:off x="11129903" y="-691869"/>
            <a:ext cx="321264" cy="303544"/>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6DD583DB-5D9D-06C3-A57B-0A434A6C6542}"/>
              </a:ext>
            </a:extLst>
          </p:cNvPr>
          <p:cNvSpPr txBox="1"/>
          <p:nvPr/>
        </p:nvSpPr>
        <p:spPr>
          <a:xfrm>
            <a:off x="10436502" y="-1226273"/>
            <a:ext cx="808382" cy="338554"/>
          </a:xfrm>
          <a:prstGeom prst="rect">
            <a:avLst/>
          </a:prstGeom>
          <a:noFill/>
        </p:spPr>
        <p:txBody>
          <a:bodyPr wrap="square" rtlCol="0">
            <a:spAutoFit/>
          </a:bodyPr>
          <a:lstStyle/>
          <a:p>
            <a:r>
              <a:rPr lang="fr-FR" sz="1600" dirty="0">
                <a:latin typeface="Candara" panose="020E0502030303020204" pitchFamily="34" charset="0"/>
              </a:rPr>
              <a:t>Menu</a:t>
            </a:r>
          </a:p>
        </p:txBody>
      </p:sp>
      <p:pic>
        <p:nvPicPr>
          <p:cNvPr id="37" name="Picture 2" descr="Walt Disney by Dareen on emaze">
            <a:extLst>
              <a:ext uri="{FF2B5EF4-FFF2-40B4-BE49-F238E27FC236}">
                <a16:creationId xmlns:a16="http://schemas.microsoft.com/office/drawing/2014/main" id="{F54EEA26-B794-BF02-7661-5184E7037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440" y="2234027"/>
            <a:ext cx="5625120" cy="238994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Rounded Corners 43">
            <a:extLst>
              <a:ext uri="{FF2B5EF4-FFF2-40B4-BE49-F238E27FC236}">
                <a16:creationId xmlns:a16="http://schemas.microsoft.com/office/drawing/2014/main" id="{59582BAF-5448-15D5-4587-52FF2B7DB9E2}"/>
              </a:ext>
            </a:extLst>
          </p:cNvPr>
          <p:cNvSpPr/>
          <p:nvPr/>
        </p:nvSpPr>
        <p:spPr>
          <a:xfrm>
            <a:off x="723718" y="-683848"/>
            <a:ext cx="2534478" cy="434416"/>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TextBox 44">
            <a:extLst>
              <a:ext uri="{FF2B5EF4-FFF2-40B4-BE49-F238E27FC236}">
                <a16:creationId xmlns:a16="http://schemas.microsoft.com/office/drawing/2014/main" id="{36B71EED-EF24-3DBE-5E3A-8E367AD4EFAA}"/>
              </a:ext>
            </a:extLst>
          </p:cNvPr>
          <p:cNvSpPr txBox="1"/>
          <p:nvPr/>
        </p:nvSpPr>
        <p:spPr>
          <a:xfrm>
            <a:off x="1138166" y="-592857"/>
            <a:ext cx="2107096" cy="261610"/>
          </a:xfrm>
          <a:prstGeom prst="rect">
            <a:avLst/>
          </a:prstGeom>
          <a:noFill/>
        </p:spPr>
        <p:txBody>
          <a:bodyPr wrap="square" rtlCol="0">
            <a:spAutoFit/>
          </a:bodyPr>
          <a:lstStyle/>
          <a:p>
            <a:r>
              <a:rPr lang="fr-FR" sz="1050" dirty="0">
                <a:solidFill>
                  <a:schemeClr val="bg1">
                    <a:lumMod val="65000"/>
                  </a:schemeClr>
                </a:solidFill>
                <a:latin typeface="Avenir Next LT Pro" panose="020B0504020202020204" pitchFamily="34" charset="0"/>
              </a:rPr>
              <a:t>Search characteres…</a:t>
            </a:r>
          </a:p>
        </p:txBody>
      </p:sp>
      <p:pic>
        <p:nvPicPr>
          <p:cNvPr id="46" name="Graphic 45" descr="Magnifying glass with solid fill">
            <a:extLst>
              <a:ext uri="{FF2B5EF4-FFF2-40B4-BE49-F238E27FC236}">
                <a16:creationId xmlns:a16="http://schemas.microsoft.com/office/drawing/2014/main" id="{7FDDB198-1C62-1D7A-BBB7-B83335BBBA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665495" y="-1230886"/>
            <a:ext cx="715640" cy="715640"/>
          </a:xfrm>
          <a:prstGeom prst="rect">
            <a:avLst/>
          </a:prstGeom>
        </p:spPr>
      </p:pic>
      <p:sp>
        <p:nvSpPr>
          <p:cNvPr id="47" name="TextBox 46">
            <a:extLst>
              <a:ext uri="{FF2B5EF4-FFF2-40B4-BE49-F238E27FC236}">
                <a16:creationId xmlns:a16="http://schemas.microsoft.com/office/drawing/2014/main" id="{02A5F284-E05F-C107-6A14-33A15774B817}"/>
              </a:ext>
            </a:extLst>
          </p:cNvPr>
          <p:cNvSpPr txBox="1"/>
          <p:nvPr/>
        </p:nvSpPr>
        <p:spPr>
          <a:xfrm>
            <a:off x="6212867" y="-2729909"/>
            <a:ext cx="1444487" cy="276999"/>
          </a:xfrm>
          <a:prstGeom prst="rect">
            <a:avLst/>
          </a:prstGeom>
          <a:noFill/>
        </p:spPr>
        <p:txBody>
          <a:bodyPr wrap="square" rtlCol="0">
            <a:spAutoFit/>
          </a:bodyPr>
          <a:lstStyle/>
          <a:p>
            <a:r>
              <a:rPr lang="fr-FR" sz="1200" dirty="0">
                <a:latin typeface="Avenir Next LT Pro" panose="020B0504020202020204" pitchFamily="34" charset="0"/>
              </a:rPr>
              <a:t>Characters</a:t>
            </a:r>
          </a:p>
        </p:txBody>
      </p:sp>
      <p:sp>
        <p:nvSpPr>
          <p:cNvPr id="68" name="Rectangle: Rounded Corners 67">
            <a:extLst>
              <a:ext uri="{FF2B5EF4-FFF2-40B4-BE49-F238E27FC236}">
                <a16:creationId xmlns:a16="http://schemas.microsoft.com/office/drawing/2014/main" id="{0D239D83-02FF-21FA-CBB7-C38F6803378F}"/>
              </a:ext>
            </a:extLst>
          </p:cNvPr>
          <p:cNvSpPr/>
          <p:nvPr/>
        </p:nvSpPr>
        <p:spPr>
          <a:xfrm>
            <a:off x="-2904000" y="26362749"/>
            <a:ext cx="18000000" cy="147202"/>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Graphic 1033" descr="Caret Right with solid fill">
            <a:extLst>
              <a:ext uri="{FF2B5EF4-FFF2-40B4-BE49-F238E27FC236}">
                <a16:creationId xmlns:a16="http://schemas.microsoft.com/office/drawing/2014/main" id="{FEE4A6EC-673E-1D37-BE10-8A1F0370DC84}"/>
              </a:ext>
            </a:extLst>
          </p:cNvPr>
          <p:cNvSpPr/>
          <p:nvPr/>
        </p:nvSpPr>
        <p:spPr>
          <a:xfrm>
            <a:off x="11409067" y="26675705"/>
            <a:ext cx="68467" cy="119063"/>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70" name="TextBox 69">
            <a:extLst>
              <a:ext uri="{FF2B5EF4-FFF2-40B4-BE49-F238E27FC236}">
                <a16:creationId xmlns:a16="http://schemas.microsoft.com/office/drawing/2014/main" id="{23A0BFE4-A9F8-C7CB-E5C1-A3D93866A5D7}"/>
              </a:ext>
            </a:extLst>
          </p:cNvPr>
          <p:cNvSpPr txBox="1"/>
          <p:nvPr/>
        </p:nvSpPr>
        <p:spPr>
          <a:xfrm>
            <a:off x="9588453" y="27556469"/>
            <a:ext cx="639070" cy="369332"/>
          </a:xfrm>
          <a:prstGeom prst="rect">
            <a:avLst/>
          </a:prstGeom>
          <a:noFill/>
        </p:spPr>
        <p:txBody>
          <a:bodyPr wrap="square" rtlCol="0">
            <a:spAutoFit/>
          </a:bodyPr>
          <a:lstStyle/>
          <a:p>
            <a:r>
              <a:rPr lang="fr-FR" dirty="0">
                <a:latin typeface="Avenir Next LT Pro" panose="020B0504020202020204" pitchFamily="34" charset="0"/>
              </a:rPr>
              <a:t>Prev</a:t>
            </a:r>
            <a:endParaRPr lang="fr-FR" sz="1600" dirty="0">
              <a:latin typeface="Avenir Next LT Pro" panose="020B0504020202020204" pitchFamily="34" charset="0"/>
            </a:endParaRPr>
          </a:p>
        </p:txBody>
      </p:sp>
      <p:sp>
        <p:nvSpPr>
          <p:cNvPr id="71" name="TextBox 70">
            <a:extLst>
              <a:ext uri="{FF2B5EF4-FFF2-40B4-BE49-F238E27FC236}">
                <a16:creationId xmlns:a16="http://schemas.microsoft.com/office/drawing/2014/main" id="{9B488708-6F41-B2B2-2923-578186982753}"/>
              </a:ext>
            </a:extLst>
          </p:cNvPr>
          <p:cNvSpPr txBox="1"/>
          <p:nvPr/>
        </p:nvSpPr>
        <p:spPr>
          <a:xfrm>
            <a:off x="10680697" y="27000567"/>
            <a:ext cx="678923" cy="369332"/>
          </a:xfrm>
          <a:prstGeom prst="rect">
            <a:avLst/>
          </a:prstGeom>
          <a:noFill/>
        </p:spPr>
        <p:txBody>
          <a:bodyPr wrap="square" rtlCol="0">
            <a:spAutoFit/>
          </a:bodyPr>
          <a:lstStyle/>
          <a:p>
            <a:r>
              <a:rPr lang="fr-FR" dirty="0">
                <a:latin typeface="Avenir Next LT Pro" panose="020B0504020202020204" pitchFamily="34" charset="0"/>
              </a:rPr>
              <a:t>Next</a:t>
            </a:r>
          </a:p>
        </p:txBody>
      </p:sp>
      <p:sp>
        <p:nvSpPr>
          <p:cNvPr id="72" name="Graphic 1033" descr="Caret Right with solid fill">
            <a:extLst>
              <a:ext uri="{FF2B5EF4-FFF2-40B4-BE49-F238E27FC236}">
                <a16:creationId xmlns:a16="http://schemas.microsoft.com/office/drawing/2014/main" id="{E3E0FB72-53F1-A8B4-C1FF-EE0F689F10C4}"/>
              </a:ext>
            </a:extLst>
          </p:cNvPr>
          <p:cNvSpPr/>
          <p:nvPr/>
        </p:nvSpPr>
        <p:spPr>
          <a:xfrm rot="10800000">
            <a:off x="9498517" y="27940625"/>
            <a:ext cx="68468" cy="119064"/>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2" name="Rectangle: Rounded Corners 1">
            <a:extLst>
              <a:ext uri="{FF2B5EF4-FFF2-40B4-BE49-F238E27FC236}">
                <a16:creationId xmlns:a16="http://schemas.microsoft.com/office/drawing/2014/main" id="{423D1613-8474-0781-8212-9DFC83C51EC7}"/>
              </a:ext>
            </a:extLst>
          </p:cNvPr>
          <p:cNvSpPr/>
          <p:nvPr/>
        </p:nvSpPr>
        <p:spPr>
          <a:xfrm>
            <a:off x="12989754" y="3754002"/>
            <a:ext cx="2729948" cy="1662548"/>
          </a:xfrm>
          <a:prstGeom prst="roundRect">
            <a:avLst>
              <a:gd name="adj" fmla="val 16667"/>
            </a:avLst>
          </a:prstGeom>
          <a:gradFill flip="none" rotWithShape="1">
            <a:gsLst>
              <a:gs pos="11000">
                <a:srgbClr val="CA192F"/>
              </a:gs>
              <a:gs pos="82000">
                <a:srgbClr val="E63D51"/>
              </a:gs>
              <a:gs pos="100000">
                <a:srgbClr val="EB7B87"/>
              </a:gs>
            </a:gsLst>
            <a:path path="circle">
              <a:fillToRect t="100000" r="100000"/>
            </a:path>
            <a:tileRect l="-100000" b="-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2">
            <a:extLst>
              <a:ext uri="{FF2B5EF4-FFF2-40B4-BE49-F238E27FC236}">
                <a16:creationId xmlns:a16="http://schemas.microsoft.com/office/drawing/2014/main" id="{564A5C76-C614-5584-E5DA-9FDA6EC742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49571" y="1204413"/>
            <a:ext cx="2316857" cy="2969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80ED9E-DA83-2EB0-B221-245230CA6828}"/>
              </a:ext>
            </a:extLst>
          </p:cNvPr>
          <p:cNvSpPr txBox="1"/>
          <p:nvPr/>
        </p:nvSpPr>
        <p:spPr>
          <a:xfrm>
            <a:off x="13124971" y="4350609"/>
            <a:ext cx="1812852" cy="523220"/>
          </a:xfrm>
          <a:prstGeom prst="rect">
            <a:avLst/>
          </a:prstGeom>
          <a:noFill/>
        </p:spPr>
        <p:txBody>
          <a:bodyPr wrap="square" rtlCol="0">
            <a:spAutoFit/>
          </a:bodyPr>
          <a:lstStyle/>
          <a:p>
            <a:r>
              <a:rPr lang="fr-FR" sz="2800" dirty="0">
                <a:solidFill>
                  <a:schemeClr val="accent4">
                    <a:lumMod val="60000"/>
                    <a:lumOff val="40000"/>
                  </a:schemeClr>
                </a:solidFill>
                <a:latin typeface="Avenir Next LT Pro Demi" panose="020B0704020202020204" pitchFamily="34" charset="0"/>
              </a:rPr>
              <a:t>Rosetta</a:t>
            </a:r>
          </a:p>
        </p:txBody>
      </p:sp>
      <p:sp>
        <p:nvSpPr>
          <p:cNvPr id="5" name="TextBox 4">
            <a:extLst>
              <a:ext uri="{FF2B5EF4-FFF2-40B4-BE49-F238E27FC236}">
                <a16:creationId xmlns:a16="http://schemas.microsoft.com/office/drawing/2014/main" id="{594EC025-4F1C-0DAD-E5E9-E404206A9E7D}"/>
              </a:ext>
            </a:extLst>
          </p:cNvPr>
          <p:cNvSpPr txBox="1"/>
          <p:nvPr/>
        </p:nvSpPr>
        <p:spPr>
          <a:xfrm>
            <a:off x="13124971"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6" name="TextBox 5">
            <a:extLst>
              <a:ext uri="{FF2B5EF4-FFF2-40B4-BE49-F238E27FC236}">
                <a16:creationId xmlns:a16="http://schemas.microsoft.com/office/drawing/2014/main" id="{3C4AC76B-190F-3D40-6983-18AB04BEB7B7}"/>
              </a:ext>
            </a:extLst>
          </p:cNvPr>
          <p:cNvSpPr txBox="1"/>
          <p:nvPr/>
        </p:nvSpPr>
        <p:spPr>
          <a:xfrm>
            <a:off x="13569321" y="481638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TinkerBell</a:t>
            </a:r>
          </a:p>
        </p:txBody>
      </p:sp>
      <p:sp>
        <p:nvSpPr>
          <p:cNvPr id="7" name="Rectangle: Rounded Corners 6">
            <a:extLst>
              <a:ext uri="{FF2B5EF4-FFF2-40B4-BE49-F238E27FC236}">
                <a16:creationId xmlns:a16="http://schemas.microsoft.com/office/drawing/2014/main" id="{80AC092A-43DA-303E-9112-6185ED7EBEAA}"/>
              </a:ext>
            </a:extLst>
          </p:cNvPr>
          <p:cNvSpPr/>
          <p:nvPr/>
        </p:nvSpPr>
        <p:spPr>
          <a:xfrm>
            <a:off x="17135533" y="4174162"/>
            <a:ext cx="2376002" cy="1242388"/>
          </a:xfrm>
          <a:prstGeom prst="roundRect">
            <a:avLst>
              <a:gd name="adj" fmla="val 14844"/>
            </a:avLst>
          </a:prstGeom>
          <a:gradFill flip="none" rotWithShape="1">
            <a:gsLst>
              <a:gs pos="73000">
                <a:srgbClr val="2A66A6"/>
              </a:gs>
              <a:gs pos="29000">
                <a:srgbClr val="1B99D6"/>
              </a:gs>
              <a:gs pos="100000">
                <a:srgbClr val="20599A"/>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Picture 4" descr="Disney Pixar Characters (1288x1602), Png Download">
            <a:extLst>
              <a:ext uri="{FF2B5EF4-FFF2-40B4-BE49-F238E27FC236}">
                <a16:creationId xmlns:a16="http://schemas.microsoft.com/office/drawing/2014/main" id="{E4B05E97-0B5C-6C72-A853-EDF2D7E42F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45507" y="2126062"/>
            <a:ext cx="1415180" cy="20481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4C94F7D-2173-4B54-B285-BBBB8B8F5CD9}"/>
              </a:ext>
            </a:extLst>
          </p:cNvPr>
          <p:cNvSpPr txBox="1"/>
          <p:nvPr/>
        </p:nvSpPr>
        <p:spPr>
          <a:xfrm>
            <a:off x="17185230" y="4350609"/>
            <a:ext cx="1537905" cy="523220"/>
          </a:xfrm>
          <a:prstGeom prst="rect">
            <a:avLst/>
          </a:prstGeom>
          <a:noFill/>
        </p:spPr>
        <p:txBody>
          <a:bodyPr wrap="square" rtlCol="0">
            <a:spAutoFit/>
          </a:bodyPr>
          <a:lstStyle/>
          <a:p>
            <a:r>
              <a:rPr lang="fr-FR" sz="2800" dirty="0">
                <a:solidFill>
                  <a:srgbClr val="95D7F5"/>
                </a:solidFill>
                <a:latin typeface="Avenir Next LT Pro Demi" panose="020B0704020202020204" pitchFamily="34" charset="0"/>
              </a:rPr>
              <a:t>Sadness</a:t>
            </a:r>
          </a:p>
        </p:txBody>
      </p:sp>
      <p:sp>
        <p:nvSpPr>
          <p:cNvPr id="15" name="TextBox 14">
            <a:extLst>
              <a:ext uri="{FF2B5EF4-FFF2-40B4-BE49-F238E27FC236}">
                <a16:creationId xmlns:a16="http://schemas.microsoft.com/office/drawing/2014/main" id="{197C092F-2177-1A15-6957-7D77CA762F10}"/>
              </a:ext>
            </a:extLst>
          </p:cNvPr>
          <p:cNvSpPr txBox="1"/>
          <p:nvPr/>
        </p:nvSpPr>
        <p:spPr>
          <a:xfrm>
            <a:off x="17185230"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6" name="TextBox 15">
            <a:extLst>
              <a:ext uri="{FF2B5EF4-FFF2-40B4-BE49-F238E27FC236}">
                <a16:creationId xmlns:a16="http://schemas.microsoft.com/office/drawing/2014/main" id="{D6DB1028-1A6F-B823-85AA-CA943CA9DD76}"/>
              </a:ext>
            </a:extLst>
          </p:cNvPr>
          <p:cNvSpPr txBox="1"/>
          <p:nvPr/>
        </p:nvSpPr>
        <p:spPr>
          <a:xfrm>
            <a:off x="17666772"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17" name="Rectangle: Rounded Corners 16">
            <a:extLst>
              <a:ext uri="{FF2B5EF4-FFF2-40B4-BE49-F238E27FC236}">
                <a16:creationId xmlns:a16="http://schemas.microsoft.com/office/drawing/2014/main" id="{9C38155E-5DE4-DDE9-00FF-575C2BEDA8F9}"/>
              </a:ext>
            </a:extLst>
          </p:cNvPr>
          <p:cNvSpPr/>
          <p:nvPr/>
        </p:nvSpPr>
        <p:spPr>
          <a:xfrm>
            <a:off x="21198979" y="3943350"/>
            <a:ext cx="2376002" cy="1473200"/>
          </a:xfrm>
          <a:prstGeom prst="roundRect">
            <a:avLst>
              <a:gd name="adj" fmla="val 14844"/>
            </a:avLst>
          </a:prstGeom>
          <a:gradFill flip="none" rotWithShape="1">
            <a:gsLst>
              <a:gs pos="31000">
                <a:srgbClr val="7EB14F"/>
              </a:gs>
              <a:gs pos="0">
                <a:srgbClr val="EAEC9E"/>
              </a:gs>
              <a:gs pos="100000">
                <a:srgbClr val="235B23">
                  <a:lumMod val="100000"/>
                </a:srgbClr>
              </a:gs>
            </a:gsLst>
            <a:path path="circle">
              <a:fillToRect l="100000" b="100000"/>
            </a:path>
            <a:tileRect t="-100000" r="-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 name="Picture 6" descr="Inside Out transparent PNG images - StickPNG">
            <a:extLst>
              <a:ext uri="{FF2B5EF4-FFF2-40B4-BE49-F238E27FC236}">
                <a16:creationId xmlns:a16="http://schemas.microsoft.com/office/drawing/2014/main" id="{7321DC0B-7893-FAEB-2903-537E4C6BC2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67782" y="1953737"/>
            <a:ext cx="2396872" cy="239687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246F58C-32CF-3615-610D-16A47B43A80F}"/>
              </a:ext>
            </a:extLst>
          </p:cNvPr>
          <p:cNvSpPr txBox="1"/>
          <p:nvPr/>
        </p:nvSpPr>
        <p:spPr>
          <a:xfrm>
            <a:off x="21267782" y="4350609"/>
            <a:ext cx="2093957" cy="523220"/>
          </a:xfrm>
          <a:prstGeom prst="rect">
            <a:avLst/>
          </a:prstGeom>
          <a:noFill/>
        </p:spPr>
        <p:txBody>
          <a:bodyPr wrap="square" rtlCol="0">
            <a:spAutoFit/>
          </a:bodyPr>
          <a:lstStyle/>
          <a:p>
            <a:r>
              <a:rPr lang="fr-FR" sz="2800" dirty="0">
                <a:solidFill>
                  <a:schemeClr val="accent4">
                    <a:lumMod val="40000"/>
                    <a:lumOff val="60000"/>
                  </a:schemeClr>
                </a:solidFill>
                <a:latin typeface="Avenir Next LT Pro Demi" panose="020B0704020202020204" pitchFamily="34" charset="0"/>
              </a:rPr>
              <a:t>Disgust</a:t>
            </a:r>
          </a:p>
        </p:txBody>
      </p:sp>
      <p:sp>
        <p:nvSpPr>
          <p:cNvPr id="20" name="TextBox 19">
            <a:extLst>
              <a:ext uri="{FF2B5EF4-FFF2-40B4-BE49-F238E27FC236}">
                <a16:creationId xmlns:a16="http://schemas.microsoft.com/office/drawing/2014/main" id="{F2B95826-DF86-7D92-18F0-53A1E5E152D2}"/>
              </a:ext>
            </a:extLst>
          </p:cNvPr>
          <p:cNvSpPr txBox="1"/>
          <p:nvPr/>
        </p:nvSpPr>
        <p:spPr>
          <a:xfrm>
            <a:off x="21277272"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1" name="TextBox 20">
            <a:extLst>
              <a:ext uri="{FF2B5EF4-FFF2-40B4-BE49-F238E27FC236}">
                <a16:creationId xmlns:a16="http://schemas.microsoft.com/office/drawing/2014/main" id="{A1B27829-C116-FDA1-AB22-FC4E02B343E2}"/>
              </a:ext>
            </a:extLst>
          </p:cNvPr>
          <p:cNvSpPr txBox="1"/>
          <p:nvPr/>
        </p:nvSpPr>
        <p:spPr>
          <a:xfrm>
            <a:off x="21758814"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2" name="Rectangle: Rounded Corners 21">
            <a:extLst>
              <a:ext uri="{FF2B5EF4-FFF2-40B4-BE49-F238E27FC236}">
                <a16:creationId xmlns:a16="http://schemas.microsoft.com/office/drawing/2014/main" id="{21AF738C-8517-CC76-75BE-B95183F6CB5A}"/>
              </a:ext>
            </a:extLst>
          </p:cNvPr>
          <p:cNvSpPr/>
          <p:nvPr/>
        </p:nvSpPr>
        <p:spPr>
          <a:xfrm>
            <a:off x="26672125" y="3429000"/>
            <a:ext cx="2376002" cy="1987550"/>
          </a:xfrm>
          <a:prstGeom prst="roundRect">
            <a:avLst>
              <a:gd name="adj" fmla="val 14844"/>
            </a:avLst>
          </a:prstGeom>
          <a:gradFill flip="none" rotWithShape="1">
            <a:gsLst>
              <a:gs pos="98000">
                <a:srgbClr val="444A59"/>
              </a:gs>
              <a:gs pos="27000">
                <a:srgbClr val="6A6A9C"/>
              </a:gs>
              <a:gs pos="100000">
                <a:srgbClr val="7591C8"/>
              </a:gs>
              <a:gs pos="100000">
                <a:srgbClr val="374152"/>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Picture 22" descr="A toy figurine of a cartoon character&#10;&#10;Description automatically generated with low confidence">
            <a:extLst>
              <a:ext uri="{FF2B5EF4-FFF2-40B4-BE49-F238E27FC236}">
                <a16:creationId xmlns:a16="http://schemas.microsoft.com/office/drawing/2014/main" id="{0CA5805C-2008-286C-5A43-185D337EBB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04320" y="1031992"/>
            <a:ext cx="848832" cy="3142170"/>
          </a:xfrm>
          <a:prstGeom prst="rect">
            <a:avLst/>
          </a:prstGeom>
        </p:spPr>
      </p:pic>
      <p:sp>
        <p:nvSpPr>
          <p:cNvPr id="24" name="TextBox 23">
            <a:extLst>
              <a:ext uri="{FF2B5EF4-FFF2-40B4-BE49-F238E27FC236}">
                <a16:creationId xmlns:a16="http://schemas.microsoft.com/office/drawing/2014/main" id="{48589D30-8F73-B78D-A49A-EF674A8D3EF1}"/>
              </a:ext>
            </a:extLst>
          </p:cNvPr>
          <p:cNvSpPr txBox="1"/>
          <p:nvPr/>
        </p:nvSpPr>
        <p:spPr>
          <a:xfrm>
            <a:off x="26755515" y="4350609"/>
            <a:ext cx="1321638" cy="523220"/>
          </a:xfrm>
          <a:prstGeom prst="rect">
            <a:avLst/>
          </a:prstGeom>
          <a:noFill/>
        </p:spPr>
        <p:txBody>
          <a:bodyPr wrap="square" rtlCol="0">
            <a:spAutoFit/>
          </a:bodyPr>
          <a:lstStyle/>
          <a:p>
            <a:r>
              <a:rPr lang="fr-FR" sz="2800" dirty="0">
                <a:solidFill>
                  <a:schemeClr val="accent1">
                    <a:lumMod val="20000"/>
                    <a:lumOff val="80000"/>
                  </a:schemeClr>
                </a:solidFill>
                <a:latin typeface="Avenir Next LT Pro Demi" panose="020B0704020202020204" pitchFamily="34" charset="0"/>
              </a:rPr>
              <a:t>Judy</a:t>
            </a:r>
          </a:p>
        </p:txBody>
      </p:sp>
      <p:sp>
        <p:nvSpPr>
          <p:cNvPr id="25" name="TextBox 24">
            <a:extLst>
              <a:ext uri="{FF2B5EF4-FFF2-40B4-BE49-F238E27FC236}">
                <a16:creationId xmlns:a16="http://schemas.microsoft.com/office/drawing/2014/main" id="{0ECEC7B6-6CC7-6CD8-3429-39C1FF4793BF}"/>
              </a:ext>
            </a:extLst>
          </p:cNvPr>
          <p:cNvSpPr txBox="1"/>
          <p:nvPr/>
        </p:nvSpPr>
        <p:spPr>
          <a:xfrm>
            <a:off x="26774632"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6" name="TextBox 25">
            <a:extLst>
              <a:ext uri="{FF2B5EF4-FFF2-40B4-BE49-F238E27FC236}">
                <a16:creationId xmlns:a16="http://schemas.microsoft.com/office/drawing/2014/main" id="{BAF83A0C-335C-4430-54D0-78D34A736959}"/>
              </a:ext>
            </a:extLst>
          </p:cNvPr>
          <p:cNvSpPr txBox="1"/>
          <p:nvPr/>
        </p:nvSpPr>
        <p:spPr>
          <a:xfrm>
            <a:off x="27256174"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Zootopia</a:t>
            </a:r>
          </a:p>
        </p:txBody>
      </p:sp>
      <p:sp>
        <p:nvSpPr>
          <p:cNvPr id="27" name="Rectangle: Rounded Corners 26">
            <a:extLst>
              <a:ext uri="{FF2B5EF4-FFF2-40B4-BE49-F238E27FC236}">
                <a16:creationId xmlns:a16="http://schemas.microsoft.com/office/drawing/2014/main" id="{50C63B32-440B-3534-BCA1-50EEAA59AF95}"/>
              </a:ext>
            </a:extLst>
          </p:cNvPr>
          <p:cNvSpPr/>
          <p:nvPr/>
        </p:nvSpPr>
        <p:spPr>
          <a:xfrm>
            <a:off x="33571536" y="3754001"/>
            <a:ext cx="2376002" cy="1662547"/>
          </a:xfrm>
          <a:prstGeom prst="roundRect">
            <a:avLst>
              <a:gd name="adj" fmla="val 14844"/>
            </a:avLst>
          </a:prstGeom>
          <a:gradFill flip="none" rotWithShape="1">
            <a:gsLst>
              <a:gs pos="41000">
                <a:srgbClr val="CF4134"/>
              </a:gs>
              <a:gs pos="100000">
                <a:srgbClr val="D3A77C"/>
              </a:gs>
            </a:gsLst>
            <a:lin ang="189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8" name="Picture 2" descr="Moana PNG, Moana Transparent Background - FreeIconsPNG">
            <a:extLst>
              <a:ext uri="{FF2B5EF4-FFF2-40B4-BE49-F238E27FC236}">
                <a16:creationId xmlns:a16="http://schemas.microsoft.com/office/drawing/2014/main" id="{E79A5461-0D5D-4554-C598-28CFCFF50A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90051" y="1672557"/>
            <a:ext cx="1450422" cy="267805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03B82BA-3ADB-8335-CE4B-6340E557B776}"/>
              </a:ext>
            </a:extLst>
          </p:cNvPr>
          <p:cNvSpPr txBox="1"/>
          <p:nvPr/>
        </p:nvSpPr>
        <p:spPr>
          <a:xfrm>
            <a:off x="33682986" y="4350609"/>
            <a:ext cx="1450422" cy="523220"/>
          </a:xfrm>
          <a:prstGeom prst="rect">
            <a:avLst/>
          </a:prstGeom>
          <a:noFill/>
        </p:spPr>
        <p:txBody>
          <a:bodyPr wrap="square" rtlCol="0">
            <a:spAutoFit/>
          </a:bodyPr>
          <a:lstStyle/>
          <a:p>
            <a:r>
              <a:rPr lang="fr-FR" sz="2800" dirty="0">
                <a:solidFill>
                  <a:srgbClr val="E9C7A0"/>
                </a:solidFill>
                <a:latin typeface="Avenir Next LT Pro Demi" panose="020B0704020202020204" pitchFamily="34" charset="0"/>
              </a:rPr>
              <a:t>Moana</a:t>
            </a:r>
          </a:p>
        </p:txBody>
      </p:sp>
      <p:sp>
        <p:nvSpPr>
          <p:cNvPr id="30" name="TextBox 29">
            <a:extLst>
              <a:ext uri="{FF2B5EF4-FFF2-40B4-BE49-F238E27FC236}">
                <a16:creationId xmlns:a16="http://schemas.microsoft.com/office/drawing/2014/main" id="{3BE71DFD-DD23-AFB0-4D09-6DCFB42DB1DE}"/>
              </a:ext>
            </a:extLst>
          </p:cNvPr>
          <p:cNvSpPr txBox="1"/>
          <p:nvPr/>
        </p:nvSpPr>
        <p:spPr>
          <a:xfrm>
            <a:off x="33676977"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31" name="TextBox 30">
            <a:extLst>
              <a:ext uri="{FF2B5EF4-FFF2-40B4-BE49-F238E27FC236}">
                <a16:creationId xmlns:a16="http://schemas.microsoft.com/office/drawing/2014/main" id="{DF4640C4-8829-B3B9-1133-A352C0B8AC27}"/>
              </a:ext>
            </a:extLst>
          </p:cNvPr>
          <p:cNvSpPr txBox="1"/>
          <p:nvPr/>
        </p:nvSpPr>
        <p:spPr>
          <a:xfrm>
            <a:off x="34158519"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Moana</a:t>
            </a:r>
          </a:p>
        </p:txBody>
      </p:sp>
      <p:sp>
        <p:nvSpPr>
          <p:cNvPr id="32" name="Rectangle: Rounded Corners 31">
            <a:extLst>
              <a:ext uri="{FF2B5EF4-FFF2-40B4-BE49-F238E27FC236}">
                <a16:creationId xmlns:a16="http://schemas.microsoft.com/office/drawing/2014/main" id="{07018413-CB30-1287-2411-F6B06723693D}"/>
              </a:ext>
            </a:extLst>
          </p:cNvPr>
          <p:cNvSpPr/>
          <p:nvPr/>
        </p:nvSpPr>
        <p:spPr>
          <a:xfrm>
            <a:off x="41038053" y="4174162"/>
            <a:ext cx="2376002" cy="1242386"/>
          </a:xfrm>
          <a:prstGeom prst="roundRect">
            <a:avLst>
              <a:gd name="adj" fmla="val 14844"/>
            </a:avLst>
          </a:prstGeom>
          <a:gradFill flip="none" rotWithShape="1">
            <a:gsLst>
              <a:gs pos="100000">
                <a:srgbClr val="509284"/>
              </a:gs>
              <a:gs pos="52000">
                <a:srgbClr val="5A8C82"/>
              </a:gs>
              <a:gs pos="0">
                <a:srgbClr val="AE5970"/>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3" name="Picture 4" descr="Vanellope Von Schweetz transparent PNG - StickPNG">
            <a:extLst>
              <a:ext uri="{FF2B5EF4-FFF2-40B4-BE49-F238E27FC236}">
                <a16:creationId xmlns:a16="http://schemas.microsoft.com/office/drawing/2014/main" id="{40BEA14B-6299-7396-E9A4-BA11F6E749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76875" y="2199889"/>
            <a:ext cx="1102244" cy="215072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2D81BC5-C98D-1DC2-B380-EF6461B2E69F}"/>
              </a:ext>
            </a:extLst>
          </p:cNvPr>
          <p:cNvSpPr txBox="1"/>
          <p:nvPr/>
        </p:nvSpPr>
        <p:spPr>
          <a:xfrm>
            <a:off x="41102404" y="4347570"/>
            <a:ext cx="1873980" cy="523220"/>
          </a:xfrm>
          <a:prstGeom prst="rect">
            <a:avLst/>
          </a:prstGeom>
          <a:noFill/>
        </p:spPr>
        <p:txBody>
          <a:bodyPr wrap="square" rtlCol="0">
            <a:spAutoFit/>
          </a:bodyPr>
          <a:lstStyle/>
          <a:p>
            <a:r>
              <a:rPr lang="fr-FR" sz="2800" dirty="0">
                <a:solidFill>
                  <a:schemeClr val="bg1">
                    <a:lumMod val="95000"/>
                  </a:schemeClr>
                </a:solidFill>
                <a:latin typeface="Avenir Next LT Pro Demi" panose="020B0704020202020204" pitchFamily="34" charset="0"/>
              </a:rPr>
              <a:t>Vanellope</a:t>
            </a:r>
          </a:p>
        </p:txBody>
      </p:sp>
      <p:sp>
        <p:nvSpPr>
          <p:cNvPr id="35" name="TextBox 34">
            <a:extLst>
              <a:ext uri="{FF2B5EF4-FFF2-40B4-BE49-F238E27FC236}">
                <a16:creationId xmlns:a16="http://schemas.microsoft.com/office/drawing/2014/main" id="{4289F5DC-EC42-1917-BF27-5DF91C44339A}"/>
              </a:ext>
            </a:extLst>
          </p:cNvPr>
          <p:cNvSpPr txBox="1"/>
          <p:nvPr/>
        </p:nvSpPr>
        <p:spPr>
          <a:xfrm>
            <a:off x="41111462"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36" name="TextBox 35">
            <a:extLst>
              <a:ext uri="{FF2B5EF4-FFF2-40B4-BE49-F238E27FC236}">
                <a16:creationId xmlns:a16="http://schemas.microsoft.com/office/drawing/2014/main" id="{076C9305-3F71-1BD8-2D4E-EFEF87A85C4B}"/>
              </a:ext>
            </a:extLst>
          </p:cNvPr>
          <p:cNvSpPr txBox="1"/>
          <p:nvPr/>
        </p:nvSpPr>
        <p:spPr>
          <a:xfrm>
            <a:off x="41593004"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Wreck-It Ralph</a:t>
            </a:r>
          </a:p>
        </p:txBody>
      </p:sp>
    </p:spTree>
    <p:extLst>
      <p:ext uri="{BB962C8B-B14F-4D97-AF65-F5344CB8AC3E}">
        <p14:creationId xmlns:p14="http://schemas.microsoft.com/office/powerpoint/2010/main" val="2779720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FBC4144-0DD2-F005-8E63-9588F3A9FE94}"/>
              </a:ext>
            </a:extLst>
          </p:cNvPr>
          <p:cNvSpPr/>
          <p:nvPr/>
        </p:nvSpPr>
        <p:spPr>
          <a:xfrm>
            <a:off x="-27820923" y="3368450"/>
            <a:ext cx="2729948" cy="2048100"/>
          </a:xfrm>
          <a:prstGeom prst="roundRect">
            <a:avLst>
              <a:gd name="adj" fmla="val 16667"/>
            </a:avLst>
          </a:prstGeom>
          <a:gradFill flip="none" rotWithShape="1">
            <a:gsLst>
              <a:gs pos="11000">
                <a:srgbClr val="CA192F"/>
              </a:gs>
              <a:gs pos="82000">
                <a:srgbClr val="E63D51"/>
              </a:gs>
              <a:gs pos="100000">
                <a:srgbClr val="EB7B87"/>
              </a:gs>
            </a:gsLst>
            <a:path path="circle">
              <a:fillToRect t="100000" r="100000"/>
            </a:path>
            <a:tileRect l="-100000" b="-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F783A501-6D5C-0E5F-7587-9D826DD4F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1106" y="1204413"/>
            <a:ext cx="2316857" cy="29697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1DCA905-309C-BBCE-E222-A6434D1FB7F7}"/>
              </a:ext>
            </a:extLst>
          </p:cNvPr>
          <p:cNvSpPr txBox="1"/>
          <p:nvPr/>
        </p:nvSpPr>
        <p:spPr>
          <a:xfrm>
            <a:off x="-27685706" y="4350609"/>
            <a:ext cx="1812852" cy="523220"/>
          </a:xfrm>
          <a:prstGeom prst="rect">
            <a:avLst/>
          </a:prstGeom>
          <a:noFill/>
        </p:spPr>
        <p:txBody>
          <a:bodyPr wrap="square" rtlCol="0">
            <a:spAutoFit/>
          </a:bodyPr>
          <a:lstStyle/>
          <a:p>
            <a:r>
              <a:rPr lang="fr-FR" sz="2800" dirty="0">
                <a:solidFill>
                  <a:schemeClr val="accent4">
                    <a:lumMod val="60000"/>
                    <a:lumOff val="40000"/>
                  </a:schemeClr>
                </a:solidFill>
                <a:latin typeface="Avenir Next LT Pro Demi" panose="020B0704020202020204" pitchFamily="34" charset="0"/>
              </a:rPr>
              <a:t>Rosetta</a:t>
            </a:r>
          </a:p>
        </p:txBody>
      </p:sp>
      <p:sp>
        <p:nvSpPr>
          <p:cNvPr id="16" name="TextBox 15">
            <a:extLst>
              <a:ext uri="{FF2B5EF4-FFF2-40B4-BE49-F238E27FC236}">
                <a16:creationId xmlns:a16="http://schemas.microsoft.com/office/drawing/2014/main" id="{2CE96CFB-3FE2-5774-F0F9-9B253BCA24E7}"/>
              </a:ext>
            </a:extLst>
          </p:cNvPr>
          <p:cNvSpPr txBox="1"/>
          <p:nvPr/>
        </p:nvSpPr>
        <p:spPr>
          <a:xfrm>
            <a:off x="-27685706"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8" name="TextBox 17">
            <a:extLst>
              <a:ext uri="{FF2B5EF4-FFF2-40B4-BE49-F238E27FC236}">
                <a16:creationId xmlns:a16="http://schemas.microsoft.com/office/drawing/2014/main" id="{E1764B06-854F-F6DE-A1E0-A65FE5FDB8A6}"/>
              </a:ext>
            </a:extLst>
          </p:cNvPr>
          <p:cNvSpPr txBox="1"/>
          <p:nvPr/>
        </p:nvSpPr>
        <p:spPr>
          <a:xfrm>
            <a:off x="-27241356" y="481638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TinkerBell</a:t>
            </a:r>
          </a:p>
        </p:txBody>
      </p:sp>
      <p:sp>
        <p:nvSpPr>
          <p:cNvPr id="19" name="Rectangle: Rounded Corners 18">
            <a:extLst>
              <a:ext uri="{FF2B5EF4-FFF2-40B4-BE49-F238E27FC236}">
                <a16:creationId xmlns:a16="http://schemas.microsoft.com/office/drawing/2014/main" id="{11B9D3D0-4C7F-9CCE-D98A-B1B6DF85F373}"/>
              </a:ext>
            </a:extLst>
          </p:cNvPr>
          <p:cNvSpPr/>
          <p:nvPr/>
        </p:nvSpPr>
        <p:spPr>
          <a:xfrm>
            <a:off x="-21041329" y="3810000"/>
            <a:ext cx="2376002" cy="1606550"/>
          </a:xfrm>
          <a:prstGeom prst="roundRect">
            <a:avLst>
              <a:gd name="adj" fmla="val 14844"/>
            </a:avLst>
          </a:prstGeom>
          <a:gradFill flip="none" rotWithShape="1">
            <a:gsLst>
              <a:gs pos="73000">
                <a:srgbClr val="2A66A6"/>
              </a:gs>
              <a:gs pos="29000">
                <a:srgbClr val="1B99D6"/>
              </a:gs>
              <a:gs pos="100000">
                <a:srgbClr val="20599A"/>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Picture 4" descr="Disney Pixar Characters (1288x1602), Png Download">
            <a:extLst>
              <a:ext uri="{FF2B5EF4-FFF2-40B4-BE49-F238E27FC236}">
                <a16:creationId xmlns:a16="http://schemas.microsoft.com/office/drawing/2014/main" id="{8AED6D44-E67E-7DFB-9E4A-D6F49B75A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355" y="2126062"/>
            <a:ext cx="1415180" cy="20481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333F7CE-ED93-59EC-21C6-0E26E8654F14}"/>
              </a:ext>
            </a:extLst>
          </p:cNvPr>
          <p:cNvSpPr txBox="1"/>
          <p:nvPr/>
        </p:nvSpPr>
        <p:spPr>
          <a:xfrm>
            <a:off x="-20991632" y="4350609"/>
            <a:ext cx="1537905" cy="523220"/>
          </a:xfrm>
          <a:prstGeom prst="rect">
            <a:avLst/>
          </a:prstGeom>
          <a:noFill/>
        </p:spPr>
        <p:txBody>
          <a:bodyPr wrap="square" rtlCol="0">
            <a:spAutoFit/>
          </a:bodyPr>
          <a:lstStyle/>
          <a:p>
            <a:r>
              <a:rPr lang="fr-FR" sz="2800" dirty="0">
                <a:solidFill>
                  <a:srgbClr val="95D7F5"/>
                </a:solidFill>
                <a:latin typeface="Avenir Next LT Pro Demi" panose="020B0704020202020204" pitchFamily="34" charset="0"/>
              </a:rPr>
              <a:t>Sadness</a:t>
            </a:r>
          </a:p>
        </p:txBody>
      </p:sp>
      <p:sp>
        <p:nvSpPr>
          <p:cNvPr id="22" name="TextBox 21">
            <a:extLst>
              <a:ext uri="{FF2B5EF4-FFF2-40B4-BE49-F238E27FC236}">
                <a16:creationId xmlns:a16="http://schemas.microsoft.com/office/drawing/2014/main" id="{6D2370CA-A8FD-87DB-AFB7-F6B705D35BE0}"/>
              </a:ext>
            </a:extLst>
          </p:cNvPr>
          <p:cNvSpPr txBox="1"/>
          <p:nvPr/>
        </p:nvSpPr>
        <p:spPr>
          <a:xfrm>
            <a:off x="-20991632"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3" name="TextBox 22">
            <a:extLst>
              <a:ext uri="{FF2B5EF4-FFF2-40B4-BE49-F238E27FC236}">
                <a16:creationId xmlns:a16="http://schemas.microsoft.com/office/drawing/2014/main" id="{CE4FFC27-AA12-3794-4B5D-91B6934F0430}"/>
              </a:ext>
            </a:extLst>
          </p:cNvPr>
          <p:cNvSpPr txBox="1"/>
          <p:nvPr/>
        </p:nvSpPr>
        <p:spPr>
          <a:xfrm>
            <a:off x="-20510090"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4" name="Rectangle: Rounded Corners 23">
            <a:extLst>
              <a:ext uri="{FF2B5EF4-FFF2-40B4-BE49-F238E27FC236}">
                <a16:creationId xmlns:a16="http://schemas.microsoft.com/office/drawing/2014/main" id="{506B9EF2-3487-A544-0AED-7C67EE836A92}"/>
              </a:ext>
            </a:extLst>
          </p:cNvPr>
          <p:cNvSpPr/>
          <p:nvPr/>
        </p:nvSpPr>
        <p:spPr>
          <a:xfrm>
            <a:off x="-16010633" y="3368450"/>
            <a:ext cx="2376002" cy="2048100"/>
          </a:xfrm>
          <a:prstGeom prst="roundRect">
            <a:avLst>
              <a:gd name="adj" fmla="val 14844"/>
            </a:avLst>
          </a:prstGeom>
          <a:gradFill flip="none" rotWithShape="1">
            <a:gsLst>
              <a:gs pos="31000">
                <a:srgbClr val="7EB14F"/>
              </a:gs>
              <a:gs pos="0">
                <a:srgbClr val="EAEC9E"/>
              </a:gs>
              <a:gs pos="100000">
                <a:srgbClr val="235B23">
                  <a:lumMod val="100000"/>
                </a:srgbClr>
              </a:gs>
            </a:gsLst>
            <a:path path="circle">
              <a:fillToRect l="100000" b="100000"/>
            </a:path>
            <a:tileRect t="-100000" r="-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Picture 6" descr="Inside Out transparent PNG images - StickPNG">
            <a:extLst>
              <a:ext uri="{FF2B5EF4-FFF2-40B4-BE49-F238E27FC236}">
                <a16:creationId xmlns:a16="http://schemas.microsoft.com/office/drawing/2014/main" id="{EDC5CB65-0D63-74C9-CA7C-9A62BD114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1830" y="1953737"/>
            <a:ext cx="2396872" cy="239687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1C21617-CFC4-70D2-8EAB-661B8D63BA64}"/>
              </a:ext>
            </a:extLst>
          </p:cNvPr>
          <p:cNvSpPr txBox="1"/>
          <p:nvPr/>
        </p:nvSpPr>
        <p:spPr>
          <a:xfrm>
            <a:off x="-15941830" y="4350609"/>
            <a:ext cx="2093957" cy="523220"/>
          </a:xfrm>
          <a:prstGeom prst="rect">
            <a:avLst/>
          </a:prstGeom>
          <a:noFill/>
        </p:spPr>
        <p:txBody>
          <a:bodyPr wrap="square" rtlCol="0">
            <a:spAutoFit/>
          </a:bodyPr>
          <a:lstStyle/>
          <a:p>
            <a:r>
              <a:rPr lang="fr-FR" sz="2800" dirty="0">
                <a:solidFill>
                  <a:schemeClr val="accent4">
                    <a:lumMod val="40000"/>
                    <a:lumOff val="60000"/>
                  </a:schemeClr>
                </a:solidFill>
                <a:latin typeface="Avenir Next LT Pro Demi" panose="020B0704020202020204" pitchFamily="34" charset="0"/>
              </a:rPr>
              <a:t>Disgust</a:t>
            </a:r>
          </a:p>
        </p:txBody>
      </p:sp>
      <p:sp>
        <p:nvSpPr>
          <p:cNvPr id="27" name="TextBox 26">
            <a:extLst>
              <a:ext uri="{FF2B5EF4-FFF2-40B4-BE49-F238E27FC236}">
                <a16:creationId xmlns:a16="http://schemas.microsoft.com/office/drawing/2014/main" id="{5CC67A0A-484D-D5C0-E215-496BA7DC8349}"/>
              </a:ext>
            </a:extLst>
          </p:cNvPr>
          <p:cNvSpPr txBox="1"/>
          <p:nvPr/>
        </p:nvSpPr>
        <p:spPr>
          <a:xfrm>
            <a:off x="-15932340"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8" name="TextBox 27">
            <a:extLst>
              <a:ext uri="{FF2B5EF4-FFF2-40B4-BE49-F238E27FC236}">
                <a16:creationId xmlns:a16="http://schemas.microsoft.com/office/drawing/2014/main" id="{8482440A-A5FC-3A76-2152-F1E97270E1EA}"/>
              </a:ext>
            </a:extLst>
          </p:cNvPr>
          <p:cNvSpPr txBox="1"/>
          <p:nvPr/>
        </p:nvSpPr>
        <p:spPr>
          <a:xfrm>
            <a:off x="-15450798"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9" name="Rectangle: Rounded Corners 28">
            <a:extLst>
              <a:ext uri="{FF2B5EF4-FFF2-40B4-BE49-F238E27FC236}">
                <a16:creationId xmlns:a16="http://schemas.microsoft.com/office/drawing/2014/main" id="{3CC6F029-D61B-1212-7CAE-34BE8F08D6D6}"/>
              </a:ext>
            </a:extLst>
          </p:cNvPr>
          <p:cNvSpPr/>
          <p:nvPr/>
        </p:nvSpPr>
        <p:spPr>
          <a:xfrm>
            <a:off x="-11392891" y="2421580"/>
            <a:ext cx="2376002" cy="2994969"/>
          </a:xfrm>
          <a:prstGeom prst="roundRect">
            <a:avLst>
              <a:gd name="adj" fmla="val 14844"/>
            </a:avLst>
          </a:prstGeom>
          <a:gradFill flip="none" rotWithShape="1">
            <a:gsLst>
              <a:gs pos="98000">
                <a:srgbClr val="444A59"/>
              </a:gs>
              <a:gs pos="27000">
                <a:srgbClr val="6A6A9C"/>
              </a:gs>
              <a:gs pos="100000">
                <a:srgbClr val="7591C8"/>
              </a:gs>
              <a:gs pos="100000">
                <a:srgbClr val="374152"/>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Picture 29" descr="A toy figurine of a cartoon character&#10;&#10;Description automatically generated with low confidence">
            <a:extLst>
              <a:ext uri="{FF2B5EF4-FFF2-40B4-BE49-F238E27FC236}">
                <a16:creationId xmlns:a16="http://schemas.microsoft.com/office/drawing/2014/main" id="{64E8060F-01F6-F4D6-997E-843E25A78A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0696" y="1031992"/>
            <a:ext cx="848832" cy="3142170"/>
          </a:xfrm>
          <a:prstGeom prst="rect">
            <a:avLst/>
          </a:prstGeom>
        </p:spPr>
      </p:pic>
      <p:sp>
        <p:nvSpPr>
          <p:cNvPr id="31" name="TextBox 30">
            <a:extLst>
              <a:ext uri="{FF2B5EF4-FFF2-40B4-BE49-F238E27FC236}">
                <a16:creationId xmlns:a16="http://schemas.microsoft.com/office/drawing/2014/main" id="{38EC6601-0323-2B98-0058-06A4F2EC7EDA}"/>
              </a:ext>
            </a:extLst>
          </p:cNvPr>
          <p:cNvSpPr txBox="1"/>
          <p:nvPr/>
        </p:nvSpPr>
        <p:spPr>
          <a:xfrm>
            <a:off x="-11309501" y="4350609"/>
            <a:ext cx="1321638" cy="523220"/>
          </a:xfrm>
          <a:prstGeom prst="rect">
            <a:avLst/>
          </a:prstGeom>
          <a:noFill/>
        </p:spPr>
        <p:txBody>
          <a:bodyPr wrap="square" rtlCol="0">
            <a:spAutoFit/>
          </a:bodyPr>
          <a:lstStyle/>
          <a:p>
            <a:r>
              <a:rPr lang="fr-FR" sz="2800" dirty="0">
                <a:solidFill>
                  <a:schemeClr val="accent1">
                    <a:lumMod val="20000"/>
                    <a:lumOff val="80000"/>
                  </a:schemeClr>
                </a:solidFill>
                <a:latin typeface="Avenir Next LT Pro Demi" panose="020B0704020202020204" pitchFamily="34" charset="0"/>
              </a:rPr>
              <a:t>Judy</a:t>
            </a:r>
          </a:p>
        </p:txBody>
      </p:sp>
      <p:sp>
        <p:nvSpPr>
          <p:cNvPr id="1024" name="TextBox 1023">
            <a:extLst>
              <a:ext uri="{FF2B5EF4-FFF2-40B4-BE49-F238E27FC236}">
                <a16:creationId xmlns:a16="http://schemas.microsoft.com/office/drawing/2014/main" id="{3A5D578F-654C-F6ED-E20D-676E5E913748}"/>
              </a:ext>
            </a:extLst>
          </p:cNvPr>
          <p:cNvSpPr txBox="1"/>
          <p:nvPr/>
        </p:nvSpPr>
        <p:spPr>
          <a:xfrm>
            <a:off x="-11290384"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5" name="TextBox 1024">
            <a:extLst>
              <a:ext uri="{FF2B5EF4-FFF2-40B4-BE49-F238E27FC236}">
                <a16:creationId xmlns:a16="http://schemas.microsoft.com/office/drawing/2014/main" id="{A73EC611-3BCB-D5BE-22F3-D041F25EEAC9}"/>
              </a:ext>
            </a:extLst>
          </p:cNvPr>
          <p:cNvSpPr txBox="1"/>
          <p:nvPr/>
        </p:nvSpPr>
        <p:spPr>
          <a:xfrm>
            <a:off x="-10808842"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Zootopia</a:t>
            </a:r>
          </a:p>
        </p:txBody>
      </p:sp>
      <p:sp>
        <p:nvSpPr>
          <p:cNvPr id="1040" name="Rectangle: Rounded Corners 1039">
            <a:extLst>
              <a:ext uri="{FF2B5EF4-FFF2-40B4-BE49-F238E27FC236}">
                <a16:creationId xmlns:a16="http://schemas.microsoft.com/office/drawing/2014/main" id="{D240B559-CAC1-CC66-79F3-E94D37DABDD4}"/>
              </a:ext>
            </a:extLst>
          </p:cNvPr>
          <p:cNvSpPr/>
          <p:nvPr/>
        </p:nvSpPr>
        <p:spPr>
          <a:xfrm>
            <a:off x="6768321" y="6553200"/>
            <a:ext cx="1360458" cy="147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Rounded Corners 2">
            <a:extLst>
              <a:ext uri="{FF2B5EF4-FFF2-40B4-BE49-F238E27FC236}">
                <a16:creationId xmlns:a16="http://schemas.microsoft.com/office/drawing/2014/main" id="{42C5669F-FC42-101E-F5DE-0EEF38FDD22F}"/>
              </a:ext>
            </a:extLst>
          </p:cNvPr>
          <p:cNvSpPr/>
          <p:nvPr/>
        </p:nvSpPr>
        <p:spPr>
          <a:xfrm>
            <a:off x="-7449711" y="2449499"/>
            <a:ext cx="2376002" cy="2967050"/>
          </a:xfrm>
          <a:prstGeom prst="roundRect">
            <a:avLst>
              <a:gd name="adj" fmla="val 14844"/>
            </a:avLst>
          </a:prstGeom>
          <a:gradFill flip="none" rotWithShape="1">
            <a:gsLst>
              <a:gs pos="41000">
                <a:srgbClr val="CF4134"/>
              </a:gs>
              <a:gs pos="100000">
                <a:srgbClr val="D3A77C"/>
              </a:gs>
            </a:gsLst>
            <a:lin ang="189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2" descr="Moana PNG, Moana Transparent Background - FreeIconsPNG">
            <a:extLst>
              <a:ext uri="{FF2B5EF4-FFF2-40B4-BE49-F238E27FC236}">
                <a16:creationId xmlns:a16="http://schemas.microsoft.com/office/drawing/2014/main" id="{24131E84-F36E-13B5-A49D-C4D34B0D46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1196" y="1672557"/>
            <a:ext cx="1450422" cy="26780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D601580-648E-DD4F-1D44-115EB7AA8EC0}"/>
              </a:ext>
            </a:extLst>
          </p:cNvPr>
          <p:cNvSpPr txBox="1"/>
          <p:nvPr/>
        </p:nvSpPr>
        <p:spPr>
          <a:xfrm>
            <a:off x="-7338261" y="4350609"/>
            <a:ext cx="1450422" cy="523220"/>
          </a:xfrm>
          <a:prstGeom prst="rect">
            <a:avLst/>
          </a:prstGeom>
          <a:noFill/>
        </p:spPr>
        <p:txBody>
          <a:bodyPr wrap="square" rtlCol="0">
            <a:spAutoFit/>
          </a:bodyPr>
          <a:lstStyle/>
          <a:p>
            <a:r>
              <a:rPr lang="fr-FR" sz="2800" dirty="0">
                <a:solidFill>
                  <a:srgbClr val="E9C7A0"/>
                </a:solidFill>
                <a:latin typeface="Avenir Next LT Pro Demi" panose="020B0704020202020204" pitchFamily="34" charset="0"/>
              </a:rPr>
              <a:t>Moana</a:t>
            </a:r>
          </a:p>
        </p:txBody>
      </p:sp>
      <p:sp>
        <p:nvSpPr>
          <p:cNvPr id="1027" name="TextBox 1026">
            <a:extLst>
              <a:ext uri="{FF2B5EF4-FFF2-40B4-BE49-F238E27FC236}">
                <a16:creationId xmlns:a16="http://schemas.microsoft.com/office/drawing/2014/main" id="{4411E83E-FF1D-47C2-99AA-76B58EC041AD}"/>
              </a:ext>
            </a:extLst>
          </p:cNvPr>
          <p:cNvSpPr txBox="1"/>
          <p:nvPr/>
        </p:nvSpPr>
        <p:spPr>
          <a:xfrm>
            <a:off x="-7344270"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8" name="TextBox 1027">
            <a:extLst>
              <a:ext uri="{FF2B5EF4-FFF2-40B4-BE49-F238E27FC236}">
                <a16:creationId xmlns:a16="http://schemas.microsoft.com/office/drawing/2014/main" id="{FC763DC5-3C30-1B31-5988-528D0ED13CAF}"/>
              </a:ext>
            </a:extLst>
          </p:cNvPr>
          <p:cNvSpPr txBox="1"/>
          <p:nvPr/>
        </p:nvSpPr>
        <p:spPr>
          <a:xfrm>
            <a:off x="-6862728"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Moana</a:t>
            </a:r>
          </a:p>
        </p:txBody>
      </p:sp>
      <p:sp>
        <p:nvSpPr>
          <p:cNvPr id="1030" name="Rectangle: Rounded Corners 1029">
            <a:extLst>
              <a:ext uri="{FF2B5EF4-FFF2-40B4-BE49-F238E27FC236}">
                <a16:creationId xmlns:a16="http://schemas.microsoft.com/office/drawing/2014/main" id="{5528F888-C919-1F28-0285-22D027B437F4}"/>
              </a:ext>
            </a:extLst>
          </p:cNvPr>
          <p:cNvSpPr/>
          <p:nvPr/>
        </p:nvSpPr>
        <p:spPr>
          <a:xfrm>
            <a:off x="1822495" y="2261990"/>
            <a:ext cx="10699834" cy="5461577"/>
          </a:xfrm>
          <a:prstGeom prst="roundRect">
            <a:avLst>
              <a:gd name="adj" fmla="val 14844"/>
            </a:avLst>
          </a:prstGeom>
          <a:gradFill flip="none" rotWithShape="1">
            <a:gsLst>
              <a:gs pos="100000">
                <a:srgbClr val="509284"/>
              </a:gs>
              <a:gs pos="52000">
                <a:srgbClr val="5A8C82"/>
              </a:gs>
              <a:gs pos="0">
                <a:srgbClr val="AE5970"/>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extBox 1">
            <a:extLst>
              <a:ext uri="{FF2B5EF4-FFF2-40B4-BE49-F238E27FC236}">
                <a16:creationId xmlns:a16="http://schemas.microsoft.com/office/drawing/2014/main" id="{80E5D0A6-E4E0-B333-19D1-DCE6126E1929}"/>
              </a:ext>
            </a:extLst>
          </p:cNvPr>
          <p:cNvSpPr txBox="1"/>
          <p:nvPr/>
        </p:nvSpPr>
        <p:spPr>
          <a:xfrm rot="16200000">
            <a:off x="274143" y="10535165"/>
            <a:ext cx="1527216" cy="461665"/>
          </a:xfrm>
          <a:prstGeom prst="rect">
            <a:avLst/>
          </a:prstGeom>
          <a:noFill/>
        </p:spPr>
        <p:txBody>
          <a:bodyPr wrap="square" rtlCol="0">
            <a:spAutoFit/>
          </a:bodyPr>
          <a:lstStyle/>
          <a:p>
            <a:r>
              <a:rPr lang="fr-FR" sz="2400" dirty="0">
                <a:latin typeface="Avenir Next LT Pro" panose="020B0504020202020204" pitchFamily="34" charset="0"/>
                <a:ea typeface="UD Digi Kyokasho NK-R" panose="02020400000000000000" pitchFamily="18" charset="-128"/>
              </a:rPr>
              <a:t>Judy</a:t>
            </a:r>
          </a:p>
        </p:txBody>
      </p:sp>
      <p:sp>
        <p:nvSpPr>
          <p:cNvPr id="1038" name="Graphic 1033" descr="Caret Right with solid fill">
            <a:extLst>
              <a:ext uri="{FF2B5EF4-FFF2-40B4-BE49-F238E27FC236}">
                <a16:creationId xmlns:a16="http://schemas.microsoft.com/office/drawing/2014/main" id="{2FEFADA3-930B-2BFE-3BC4-04C8EC7E1EE6}"/>
              </a:ext>
            </a:extLst>
          </p:cNvPr>
          <p:cNvSpPr/>
          <p:nvPr/>
        </p:nvSpPr>
        <p:spPr>
          <a:xfrm rot="5400000">
            <a:off x="894348" y="18152804"/>
            <a:ext cx="187692" cy="326392"/>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32" name="TextBox 1031">
            <a:extLst>
              <a:ext uri="{FF2B5EF4-FFF2-40B4-BE49-F238E27FC236}">
                <a16:creationId xmlns:a16="http://schemas.microsoft.com/office/drawing/2014/main" id="{56DEB539-6477-A450-5C0C-2FB678958BE6}"/>
              </a:ext>
            </a:extLst>
          </p:cNvPr>
          <p:cNvSpPr txBox="1"/>
          <p:nvPr/>
        </p:nvSpPr>
        <p:spPr>
          <a:xfrm>
            <a:off x="4989071" y="2298886"/>
            <a:ext cx="3250497" cy="830997"/>
          </a:xfrm>
          <a:prstGeom prst="rect">
            <a:avLst/>
          </a:prstGeom>
          <a:noFill/>
        </p:spPr>
        <p:txBody>
          <a:bodyPr wrap="square" rtlCol="0">
            <a:spAutoFit/>
          </a:bodyPr>
          <a:lstStyle/>
          <a:p>
            <a:r>
              <a:rPr lang="fr-FR" sz="4800" dirty="0">
                <a:solidFill>
                  <a:schemeClr val="bg1">
                    <a:lumMod val="95000"/>
                  </a:schemeClr>
                </a:solidFill>
                <a:latin typeface="Avenir Next LT Pro Demi" panose="020B0704020202020204" pitchFamily="34" charset="0"/>
              </a:rPr>
              <a:t>Vanellope</a:t>
            </a:r>
          </a:p>
        </p:txBody>
      </p:sp>
      <p:sp>
        <p:nvSpPr>
          <p:cNvPr id="1041" name="TextBox 1040">
            <a:extLst>
              <a:ext uri="{FF2B5EF4-FFF2-40B4-BE49-F238E27FC236}">
                <a16:creationId xmlns:a16="http://schemas.microsoft.com/office/drawing/2014/main" id="{DC2983A1-D2EC-B88E-5D31-F486B9EF3545}"/>
              </a:ext>
            </a:extLst>
          </p:cNvPr>
          <p:cNvSpPr txBox="1"/>
          <p:nvPr/>
        </p:nvSpPr>
        <p:spPr>
          <a:xfrm rot="16200000">
            <a:off x="495941" y="14237480"/>
            <a:ext cx="1076012" cy="338554"/>
          </a:xfrm>
          <a:prstGeom prst="rect">
            <a:avLst/>
          </a:prstGeom>
          <a:noFill/>
        </p:spPr>
        <p:txBody>
          <a:bodyPr wrap="square" rtlCol="0">
            <a:spAutoFit/>
          </a:bodyPr>
          <a:lstStyle/>
          <a:p>
            <a:r>
              <a:rPr lang="fr-FR" sz="1600" dirty="0">
                <a:solidFill>
                  <a:schemeClr val="bg1">
                    <a:lumMod val="65000"/>
                  </a:schemeClr>
                </a:solidFill>
                <a:latin typeface="Avenir Next LT Pro" panose="020B0504020202020204" pitchFamily="34" charset="0"/>
              </a:rPr>
              <a:t>Moana</a:t>
            </a:r>
          </a:p>
        </p:txBody>
      </p:sp>
      <p:pic>
        <p:nvPicPr>
          <p:cNvPr id="1055" name="Graphic 1054" descr="Close outline">
            <a:extLst>
              <a:ext uri="{FF2B5EF4-FFF2-40B4-BE49-F238E27FC236}">
                <a16:creationId xmlns:a16="http://schemas.microsoft.com/office/drawing/2014/main" id="{418BA81A-F797-C4F7-B3AD-3F4A46B52E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63290" y="1503938"/>
            <a:ext cx="392660" cy="392660"/>
          </a:xfrm>
          <a:prstGeom prst="rect">
            <a:avLst/>
          </a:prstGeom>
        </p:spPr>
      </p:pic>
      <p:sp>
        <p:nvSpPr>
          <p:cNvPr id="2048" name="TextBox 2047">
            <a:extLst>
              <a:ext uri="{FF2B5EF4-FFF2-40B4-BE49-F238E27FC236}">
                <a16:creationId xmlns:a16="http://schemas.microsoft.com/office/drawing/2014/main" id="{5C00AB5B-9779-EAB1-2FB2-37081CF0DCBD}"/>
              </a:ext>
            </a:extLst>
          </p:cNvPr>
          <p:cNvSpPr txBox="1"/>
          <p:nvPr/>
        </p:nvSpPr>
        <p:spPr>
          <a:xfrm>
            <a:off x="10399180" y="1542241"/>
            <a:ext cx="825285" cy="369332"/>
          </a:xfrm>
          <a:prstGeom prst="rect">
            <a:avLst/>
          </a:prstGeom>
          <a:noFill/>
        </p:spPr>
        <p:txBody>
          <a:bodyPr wrap="square" rtlCol="0">
            <a:spAutoFit/>
          </a:bodyPr>
          <a:lstStyle/>
          <a:p>
            <a:r>
              <a:rPr lang="fr-FR" dirty="0">
                <a:latin typeface="Avenir Next LT Pro" panose="020B0504020202020204" pitchFamily="34" charset="0"/>
              </a:rPr>
              <a:t>Close</a:t>
            </a:r>
          </a:p>
        </p:txBody>
      </p:sp>
      <p:sp>
        <p:nvSpPr>
          <p:cNvPr id="1049" name="TextBox 1048">
            <a:extLst>
              <a:ext uri="{FF2B5EF4-FFF2-40B4-BE49-F238E27FC236}">
                <a16:creationId xmlns:a16="http://schemas.microsoft.com/office/drawing/2014/main" id="{C2351D60-E7ED-6FEA-1AEF-856A75A60818}"/>
              </a:ext>
            </a:extLst>
          </p:cNvPr>
          <p:cNvSpPr txBox="1"/>
          <p:nvPr/>
        </p:nvSpPr>
        <p:spPr>
          <a:xfrm>
            <a:off x="5152345" y="3261081"/>
            <a:ext cx="796970" cy="307777"/>
          </a:xfrm>
          <a:prstGeom prst="rect">
            <a:avLst/>
          </a:prstGeom>
          <a:noFill/>
        </p:spPr>
        <p:txBody>
          <a:bodyPr wrap="square" rtlCol="0">
            <a:spAutoFit/>
          </a:bodyPr>
          <a:lstStyle/>
          <a:p>
            <a:r>
              <a:rPr lang="fr-FR" sz="1400" dirty="0">
                <a:solidFill>
                  <a:schemeClr val="bg1"/>
                </a:solidFill>
                <a:latin typeface="Avenir Next LT Pro Light" panose="020B0304020202020204" pitchFamily="34" charset="0"/>
              </a:rPr>
              <a:t>Movie :</a:t>
            </a:r>
          </a:p>
        </p:txBody>
      </p:sp>
      <p:sp>
        <p:nvSpPr>
          <p:cNvPr id="1050" name="TextBox 1049">
            <a:extLst>
              <a:ext uri="{FF2B5EF4-FFF2-40B4-BE49-F238E27FC236}">
                <a16:creationId xmlns:a16="http://schemas.microsoft.com/office/drawing/2014/main" id="{22ABBA48-98FB-A890-9A79-D34CE422FF0C}"/>
              </a:ext>
            </a:extLst>
          </p:cNvPr>
          <p:cNvSpPr txBox="1"/>
          <p:nvPr/>
        </p:nvSpPr>
        <p:spPr>
          <a:xfrm>
            <a:off x="5817967" y="3200107"/>
            <a:ext cx="3369952" cy="707886"/>
          </a:xfrm>
          <a:prstGeom prst="rect">
            <a:avLst/>
          </a:prstGeom>
          <a:noFill/>
        </p:spPr>
        <p:txBody>
          <a:bodyPr wrap="square" rtlCol="0">
            <a:spAutoFit/>
          </a:bodyPr>
          <a:lstStyle/>
          <a:p>
            <a:r>
              <a:rPr lang="fr-FR" sz="2000" dirty="0">
                <a:solidFill>
                  <a:schemeClr val="bg1"/>
                </a:solidFill>
                <a:latin typeface="Avenir Next LT Pro Demi" panose="020B0704020202020204" pitchFamily="34" charset="0"/>
              </a:rPr>
              <a:t>Wreck-It Ralph</a:t>
            </a:r>
          </a:p>
          <a:p>
            <a:endParaRPr lang="fr-FR" sz="2000" dirty="0">
              <a:solidFill>
                <a:schemeClr val="bg1"/>
              </a:solidFill>
              <a:latin typeface="Avenir Next LT Pro Demi" panose="020B0704020202020204" pitchFamily="34" charset="0"/>
            </a:endParaRPr>
          </a:p>
        </p:txBody>
      </p:sp>
      <p:sp>
        <p:nvSpPr>
          <p:cNvPr id="1051" name="TextBox 1050">
            <a:extLst>
              <a:ext uri="{FF2B5EF4-FFF2-40B4-BE49-F238E27FC236}">
                <a16:creationId xmlns:a16="http://schemas.microsoft.com/office/drawing/2014/main" id="{9001E916-04F4-8C14-504A-E23E520A5717}"/>
              </a:ext>
            </a:extLst>
          </p:cNvPr>
          <p:cNvSpPr txBox="1"/>
          <p:nvPr/>
        </p:nvSpPr>
        <p:spPr>
          <a:xfrm>
            <a:off x="5074807" y="3779611"/>
            <a:ext cx="6786468" cy="1323439"/>
          </a:xfrm>
          <a:prstGeom prst="rect">
            <a:avLst/>
          </a:prstGeom>
          <a:noFill/>
        </p:spPr>
        <p:txBody>
          <a:bodyPr wrap="square">
            <a:spAutoFit/>
          </a:bodyPr>
          <a:lstStyle/>
          <a:p>
            <a:r>
              <a:rPr lang="en-US" sz="1600" dirty="0">
                <a:solidFill>
                  <a:srgbClr val="E6E6E6"/>
                </a:solidFill>
                <a:latin typeface="Avenir Next LT Pro" panose="020B0504020202020204" pitchFamily="34" charset="0"/>
              </a:rPr>
              <a:t> Vanellope von Schweetz is the deuteragonist of Disney's 2012 animated feature film, Wreck-It Ralph and its 2018 sequel. She is a young, sharp-tongued racer that originates from the candy-themed racing game Sugar Rush. Due to being a "glitch", Vanellope was forbidden to race by order of King Candy. </a:t>
            </a:r>
            <a:endParaRPr lang="fr-FR" sz="1600" dirty="0">
              <a:solidFill>
                <a:srgbClr val="E6E6E6"/>
              </a:solidFill>
              <a:latin typeface="Avenir Next LT Pro" panose="020B0504020202020204" pitchFamily="34" charset="0"/>
            </a:endParaRPr>
          </a:p>
        </p:txBody>
      </p:sp>
      <p:pic>
        <p:nvPicPr>
          <p:cNvPr id="2050" name="Picture 2" descr="Wreck It Ralph - Vanellope von Schweetz | Princess Candy | Sugar Rush -  YouTube">
            <a:extLst>
              <a:ext uri="{FF2B5EF4-FFF2-40B4-BE49-F238E27FC236}">
                <a16:creationId xmlns:a16="http://schemas.microsoft.com/office/drawing/2014/main" id="{989F2FCF-3C13-8C0A-89B4-10AD8D3CA0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2345" y="5687561"/>
            <a:ext cx="1504950" cy="815029"/>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Wreck-It Ralph' spins up some controversy">
            <a:extLst>
              <a:ext uri="{FF2B5EF4-FFF2-40B4-BE49-F238E27FC236}">
                <a16:creationId xmlns:a16="http://schemas.microsoft.com/office/drawing/2014/main" id="{1E63B84C-0B3C-15A0-72E8-13AD3D305E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59410" y="5681551"/>
            <a:ext cx="1575330" cy="827048"/>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Your Fave is Autistic Part 4: Vanellope Von Schweetz and Wreck-It Ralph –  The Flying Red Robot">
            <a:extLst>
              <a:ext uri="{FF2B5EF4-FFF2-40B4-BE49-F238E27FC236}">
                <a16:creationId xmlns:a16="http://schemas.microsoft.com/office/drawing/2014/main" id="{9B9C8DEA-641B-F5C4-416D-017CEC8359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76760" y="5681550"/>
            <a:ext cx="1965262" cy="827047"/>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4" name="TextBox 1053">
            <a:extLst>
              <a:ext uri="{FF2B5EF4-FFF2-40B4-BE49-F238E27FC236}">
                <a16:creationId xmlns:a16="http://schemas.microsoft.com/office/drawing/2014/main" id="{076A4EA6-705E-8F8F-34EC-4641D861A3B2}"/>
              </a:ext>
            </a:extLst>
          </p:cNvPr>
          <p:cNvSpPr txBox="1"/>
          <p:nvPr/>
        </p:nvSpPr>
        <p:spPr>
          <a:xfrm>
            <a:off x="5096326" y="5226153"/>
            <a:ext cx="909008" cy="338554"/>
          </a:xfrm>
          <a:prstGeom prst="rect">
            <a:avLst/>
          </a:prstGeom>
          <a:noFill/>
        </p:spPr>
        <p:txBody>
          <a:bodyPr wrap="square" rtlCol="0">
            <a:spAutoFit/>
          </a:bodyPr>
          <a:lstStyle/>
          <a:p>
            <a:r>
              <a:rPr lang="fr-FR" sz="1600" dirty="0">
                <a:solidFill>
                  <a:schemeClr val="bg1"/>
                </a:solidFill>
                <a:latin typeface="UD Digi Kyokasho NK-R" panose="020B0400000000000000" pitchFamily="18" charset="-128"/>
                <a:ea typeface="UD Digi Kyokasho NK-R" panose="020B0400000000000000" pitchFamily="18" charset="-128"/>
              </a:rPr>
              <a:t>Clips</a:t>
            </a:r>
          </a:p>
        </p:txBody>
      </p:sp>
      <p:sp>
        <p:nvSpPr>
          <p:cNvPr id="2049" name="TextBox 2048">
            <a:extLst>
              <a:ext uri="{FF2B5EF4-FFF2-40B4-BE49-F238E27FC236}">
                <a16:creationId xmlns:a16="http://schemas.microsoft.com/office/drawing/2014/main" id="{CFDEEDC4-80E4-945C-E1B5-6797B9EAD09C}"/>
              </a:ext>
            </a:extLst>
          </p:cNvPr>
          <p:cNvSpPr txBox="1"/>
          <p:nvPr/>
        </p:nvSpPr>
        <p:spPr>
          <a:xfrm rot="16200000">
            <a:off x="113367" y="2955542"/>
            <a:ext cx="1848769" cy="461665"/>
          </a:xfrm>
          <a:prstGeom prst="rect">
            <a:avLst/>
          </a:prstGeom>
          <a:noFill/>
        </p:spPr>
        <p:txBody>
          <a:bodyPr wrap="square" rtlCol="0">
            <a:spAutoFit/>
          </a:bodyPr>
          <a:lstStyle/>
          <a:p>
            <a:r>
              <a:rPr lang="fr-FR" sz="2400" dirty="0">
                <a:latin typeface="Avenir Next LT Pro" panose="020B0504020202020204" pitchFamily="34" charset="0"/>
                <a:ea typeface="UD Digi Kyokasho NK-R" panose="02020400000000000000" pitchFamily="18" charset="-128"/>
              </a:rPr>
              <a:t>Venellope</a:t>
            </a:r>
          </a:p>
        </p:txBody>
      </p:sp>
      <p:sp>
        <p:nvSpPr>
          <p:cNvPr id="2051" name="Graphic 1033" descr="Caret Right with solid fill">
            <a:extLst>
              <a:ext uri="{FF2B5EF4-FFF2-40B4-BE49-F238E27FC236}">
                <a16:creationId xmlns:a16="http://schemas.microsoft.com/office/drawing/2014/main" id="{E9B6990C-7C17-817F-C7FD-D013B8586623}"/>
              </a:ext>
            </a:extLst>
          </p:cNvPr>
          <p:cNvSpPr/>
          <p:nvPr/>
        </p:nvSpPr>
        <p:spPr>
          <a:xfrm rot="5400000">
            <a:off x="894348" y="5780954"/>
            <a:ext cx="187692" cy="326392"/>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2053" name="TextBox 2052">
            <a:extLst>
              <a:ext uri="{FF2B5EF4-FFF2-40B4-BE49-F238E27FC236}">
                <a16:creationId xmlns:a16="http://schemas.microsoft.com/office/drawing/2014/main" id="{3F02EAD8-D80F-7423-2F96-5B3138B5C0A5}"/>
              </a:ext>
            </a:extLst>
          </p:cNvPr>
          <p:cNvSpPr txBox="1"/>
          <p:nvPr/>
        </p:nvSpPr>
        <p:spPr>
          <a:xfrm rot="16200000">
            <a:off x="495941" y="4680730"/>
            <a:ext cx="1076012" cy="338554"/>
          </a:xfrm>
          <a:prstGeom prst="rect">
            <a:avLst/>
          </a:prstGeom>
          <a:noFill/>
        </p:spPr>
        <p:txBody>
          <a:bodyPr wrap="square" rtlCol="0">
            <a:spAutoFit/>
          </a:bodyPr>
          <a:lstStyle/>
          <a:p>
            <a:r>
              <a:rPr lang="fr-FR" sz="1600" dirty="0">
                <a:solidFill>
                  <a:schemeClr val="bg1">
                    <a:lumMod val="65000"/>
                  </a:schemeClr>
                </a:solidFill>
                <a:latin typeface="Avenir Next LT Pro" panose="020B0504020202020204" pitchFamily="34" charset="0"/>
              </a:rPr>
              <a:t>Rosetta</a:t>
            </a:r>
          </a:p>
        </p:txBody>
      </p:sp>
      <p:pic>
        <p:nvPicPr>
          <p:cNvPr id="1031" name="Picture 4" descr="Vanellope Von Schweetz transparent PNG - StickPNG">
            <a:extLst>
              <a:ext uri="{FF2B5EF4-FFF2-40B4-BE49-F238E27FC236}">
                <a16:creationId xmlns:a16="http://schemas.microsoft.com/office/drawing/2014/main" id="{3BEB4DDE-4CE6-A2E9-C233-D86243A96F0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2075" y="883166"/>
            <a:ext cx="2547416" cy="4970568"/>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Rounded Corners 2056">
            <a:extLst>
              <a:ext uri="{FF2B5EF4-FFF2-40B4-BE49-F238E27FC236}">
                <a16:creationId xmlns:a16="http://schemas.microsoft.com/office/drawing/2014/main" id="{9AFB864F-1F9D-A4A1-CEB3-B70729DF355F}"/>
              </a:ext>
            </a:extLst>
          </p:cNvPr>
          <p:cNvSpPr/>
          <p:nvPr/>
        </p:nvSpPr>
        <p:spPr>
          <a:xfrm>
            <a:off x="2132075" y="-2544807"/>
            <a:ext cx="11061359" cy="1447085"/>
          </a:xfrm>
          <a:prstGeom prst="roundRect">
            <a:avLst>
              <a:gd name="adj" fmla="val 50000"/>
            </a:avLst>
          </a:prstGeom>
          <a:solidFill>
            <a:srgbClr val="55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9" name="Rectangle: Rounded Corners 1028">
            <a:extLst>
              <a:ext uri="{FF2B5EF4-FFF2-40B4-BE49-F238E27FC236}">
                <a16:creationId xmlns:a16="http://schemas.microsoft.com/office/drawing/2014/main" id="{ED249F5A-5706-F636-C008-D21D4621428B}"/>
              </a:ext>
            </a:extLst>
          </p:cNvPr>
          <p:cNvSpPr/>
          <p:nvPr/>
        </p:nvSpPr>
        <p:spPr>
          <a:xfrm>
            <a:off x="723718" y="227276"/>
            <a:ext cx="2534478" cy="434416"/>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Walt Disney by Dareen on emaze">
            <a:extLst>
              <a:ext uri="{FF2B5EF4-FFF2-40B4-BE49-F238E27FC236}">
                <a16:creationId xmlns:a16="http://schemas.microsoft.com/office/drawing/2014/main" id="{E4580316-93D5-48CF-0040-08B986841A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80457" y="229813"/>
            <a:ext cx="1022468" cy="43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D1D663-ACAD-0C66-A575-797189E6A613}"/>
              </a:ext>
            </a:extLst>
          </p:cNvPr>
          <p:cNvSpPr txBox="1"/>
          <p:nvPr/>
        </p:nvSpPr>
        <p:spPr>
          <a:xfrm>
            <a:off x="6212867" y="278763"/>
            <a:ext cx="1444487" cy="369332"/>
          </a:xfrm>
          <a:prstGeom prst="rect">
            <a:avLst/>
          </a:prstGeom>
          <a:noFill/>
        </p:spPr>
        <p:txBody>
          <a:bodyPr wrap="square" rtlCol="0">
            <a:spAutoFit/>
          </a:bodyPr>
          <a:lstStyle/>
          <a:p>
            <a:r>
              <a:rPr lang="fr-FR" dirty="0">
                <a:latin typeface="Avenir Next LT Pro" panose="020B0504020202020204" pitchFamily="34" charset="0"/>
              </a:rPr>
              <a:t>Characters</a:t>
            </a:r>
          </a:p>
        </p:txBody>
      </p:sp>
      <p:sp>
        <p:nvSpPr>
          <p:cNvPr id="6" name="TextBox 5">
            <a:extLst>
              <a:ext uri="{FF2B5EF4-FFF2-40B4-BE49-F238E27FC236}">
                <a16:creationId xmlns:a16="http://schemas.microsoft.com/office/drawing/2014/main" id="{DF86BAB2-9E96-323D-E1A0-2958F44BB6C7}"/>
              </a:ext>
            </a:extLst>
          </p:cNvPr>
          <p:cNvSpPr txBox="1"/>
          <p:nvPr/>
        </p:nvSpPr>
        <p:spPr>
          <a:xfrm>
            <a:off x="1138166" y="267467"/>
            <a:ext cx="2107096" cy="323165"/>
          </a:xfrm>
          <a:prstGeom prst="rect">
            <a:avLst/>
          </a:prstGeom>
          <a:noFill/>
        </p:spPr>
        <p:txBody>
          <a:bodyPr wrap="square" rtlCol="0">
            <a:spAutoFit/>
          </a:bodyPr>
          <a:lstStyle/>
          <a:p>
            <a:r>
              <a:rPr lang="fr-FR" sz="1500" dirty="0">
                <a:solidFill>
                  <a:schemeClr val="bg1">
                    <a:lumMod val="65000"/>
                  </a:schemeClr>
                </a:solidFill>
                <a:latin typeface="Avenir Next LT Pro" panose="020B0504020202020204" pitchFamily="34" charset="0"/>
              </a:rPr>
              <a:t>Search characteres…</a:t>
            </a:r>
          </a:p>
        </p:txBody>
      </p:sp>
      <p:pic>
        <p:nvPicPr>
          <p:cNvPr id="8" name="Graphic 7" descr="Magnifying glass with solid fill">
            <a:extLst>
              <a:ext uri="{FF2B5EF4-FFF2-40B4-BE49-F238E27FC236}">
                <a16:creationId xmlns:a16="http://schemas.microsoft.com/office/drawing/2014/main" id="{3C3704A5-E979-C698-BD0C-85473EFFCBE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6970" y="309919"/>
            <a:ext cx="252689" cy="252689"/>
          </a:xfrm>
          <a:prstGeom prst="rect">
            <a:avLst/>
          </a:prstGeom>
        </p:spPr>
      </p:pic>
      <p:sp>
        <p:nvSpPr>
          <p:cNvPr id="9" name="Flowchart: Connector 8">
            <a:extLst>
              <a:ext uri="{FF2B5EF4-FFF2-40B4-BE49-F238E27FC236}">
                <a16:creationId xmlns:a16="http://schemas.microsoft.com/office/drawing/2014/main" id="{F64AEB86-5A3E-12B0-8428-4EBABE11D513}"/>
              </a:ext>
            </a:extLst>
          </p:cNvPr>
          <p:cNvSpPr/>
          <p:nvPr/>
        </p:nvSpPr>
        <p:spPr>
          <a:xfrm flipH="1" flipV="1">
            <a:off x="11244884" y="37293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owchart: Connector 9">
            <a:extLst>
              <a:ext uri="{FF2B5EF4-FFF2-40B4-BE49-F238E27FC236}">
                <a16:creationId xmlns:a16="http://schemas.microsoft.com/office/drawing/2014/main" id="{D231C71E-CFA9-C575-1628-3B2114D6A911}"/>
              </a:ext>
            </a:extLst>
          </p:cNvPr>
          <p:cNvSpPr/>
          <p:nvPr/>
        </p:nvSpPr>
        <p:spPr>
          <a:xfrm flipH="1" flipV="1">
            <a:off x="11400263" y="409443"/>
            <a:ext cx="55135" cy="5209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Connector 10">
            <a:extLst>
              <a:ext uri="{FF2B5EF4-FFF2-40B4-BE49-F238E27FC236}">
                <a16:creationId xmlns:a16="http://schemas.microsoft.com/office/drawing/2014/main" id="{D56DEE9B-71BD-657F-3A7E-6374CDE24167}"/>
              </a:ext>
            </a:extLst>
          </p:cNvPr>
          <p:cNvSpPr/>
          <p:nvPr/>
        </p:nvSpPr>
        <p:spPr>
          <a:xfrm flipH="1" flipV="1">
            <a:off x="11359620" y="49804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owchart: Connector 11">
            <a:extLst>
              <a:ext uri="{FF2B5EF4-FFF2-40B4-BE49-F238E27FC236}">
                <a16:creationId xmlns:a16="http://schemas.microsoft.com/office/drawing/2014/main" id="{CDD091F7-5A01-1571-37F3-9C647C5FF79B}"/>
              </a:ext>
            </a:extLst>
          </p:cNvPr>
          <p:cNvSpPr/>
          <p:nvPr/>
        </p:nvSpPr>
        <p:spPr>
          <a:xfrm flipH="1" flipV="1">
            <a:off x="11244884" y="532449"/>
            <a:ext cx="91303" cy="8626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5D870CF6-1276-69F1-85D9-68D29447B431}"/>
              </a:ext>
            </a:extLst>
          </p:cNvPr>
          <p:cNvSpPr txBox="1"/>
          <p:nvPr/>
        </p:nvSpPr>
        <p:spPr>
          <a:xfrm>
            <a:off x="10436502" y="307705"/>
            <a:ext cx="808382" cy="338554"/>
          </a:xfrm>
          <a:prstGeom prst="rect">
            <a:avLst/>
          </a:prstGeom>
          <a:noFill/>
        </p:spPr>
        <p:txBody>
          <a:bodyPr wrap="square" rtlCol="0">
            <a:spAutoFit/>
          </a:bodyPr>
          <a:lstStyle/>
          <a:p>
            <a:r>
              <a:rPr lang="fr-FR" sz="1600" dirty="0">
                <a:latin typeface="Candara" panose="020E0502030303020204" pitchFamily="34" charset="0"/>
              </a:rPr>
              <a:t>Menu</a:t>
            </a:r>
          </a:p>
        </p:txBody>
      </p:sp>
      <p:sp>
        <p:nvSpPr>
          <p:cNvPr id="2058" name="TextBox 2057">
            <a:extLst>
              <a:ext uri="{FF2B5EF4-FFF2-40B4-BE49-F238E27FC236}">
                <a16:creationId xmlns:a16="http://schemas.microsoft.com/office/drawing/2014/main" id="{A7192926-74D8-9E3C-345F-EA9FE842EAA7}"/>
              </a:ext>
            </a:extLst>
          </p:cNvPr>
          <p:cNvSpPr txBox="1"/>
          <p:nvPr/>
        </p:nvSpPr>
        <p:spPr>
          <a:xfrm>
            <a:off x="5096326" y="7765954"/>
            <a:ext cx="2805728" cy="523220"/>
          </a:xfrm>
          <a:prstGeom prst="rect">
            <a:avLst/>
          </a:prstGeom>
          <a:noFill/>
        </p:spPr>
        <p:txBody>
          <a:bodyPr wrap="square" rtlCol="0">
            <a:spAutoFit/>
          </a:bodyPr>
          <a:lstStyle/>
          <a:p>
            <a:r>
              <a:rPr lang="fr-FR" sz="2800" dirty="0">
                <a:solidFill>
                  <a:schemeClr val="bg1"/>
                </a:solidFill>
                <a:latin typeface="Century Gothic" panose="020B0502020202020204" pitchFamily="34" charset="0"/>
              </a:rPr>
              <a:t>Personality</a:t>
            </a:r>
          </a:p>
        </p:txBody>
      </p:sp>
      <p:sp>
        <p:nvSpPr>
          <p:cNvPr id="2059" name="TextBox 2058">
            <a:extLst>
              <a:ext uri="{FF2B5EF4-FFF2-40B4-BE49-F238E27FC236}">
                <a16:creationId xmlns:a16="http://schemas.microsoft.com/office/drawing/2014/main" id="{8381D872-E9AD-B436-336E-D183FBFB4E51}"/>
              </a:ext>
            </a:extLst>
          </p:cNvPr>
          <p:cNvSpPr txBox="1"/>
          <p:nvPr/>
        </p:nvSpPr>
        <p:spPr>
          <a:xfrm>
            <a:off x="5074807" y="8795733"/>
            <a:ext cx="7250225" cy="738664"/>
          </a:xfrm>
          <a:prstGeom prst="rect">
            <a:avLst/>
          </a:prstGeom>
          <a:noFill/>
        </p:spPr>
        <p:txBody>
          <a:bodyPr wrap="square">
            <a:spAutoFit/>
          </a:bodyPr>
          <a:lstStyle/>
          <a:p>
            <a:r>
              <a:rPr lang="en-US" sz="1400" dirty="0">
                <a:solidFill>
                  <a:srgbClr val="E6E6E6"/>
                </a:solidFill>
                <a:latin typeface="Avenir Next LT Pro" panose="020B0504020202020204" pitchFamily="34" charset="0"/>
              </a:rPr>
              <a:t>In line with her programmed age, Vanellope is extremely energetic, talkative, and childish. When excited, she zestfully zips and bounces around while repeatedly exclaiming the reasoning behind her excitement, much like a normal child. </a:t>
            </a:r>
            <a:endParaRPr lang="fr-FR" sz="1400" dirty="0">
              <a:solidFill>
                <a:srgbClr val="E6E6E6"/>
              </a:solidFill>
              <a:latin typeface="Avenir Next LT Pro" panose="020B0504020202020204" pitchFamily="34" charset="0"/>
            </a:endParaRPr>
          </a:p>
        </p:txBody>
      </p:sp>
      <p:sp>
        <p:nvSpPr>
          <p:cNvPr id="2060" name="TextBox 2059">
            <a:extLst>
              <a:ext uri="{FF2B5EF4-FFF2-40B4-BE49-F238E27FC236}">
                <a16:creationId xmlns:a16="http://schemas.microsoft.com/office/drawing/2014/main" id="{77DD79EB-EF45-3D8A-C8A3-846B2FB43788}"/>
              </a:ext>
            </a:extLst>
          </p:cNvPr>
          <p:cNvSpPr txBox="1"/>
          <p:nvPr/>
        </p:nvSpPr>
        <p:spPr>
          <a:xfrm>
            <a:off x="5077526" y="10464236"/>
            <a:ext cx="4140824" cy="461665"/>
          </a:xfrm>
          <a:prstGeom prst="rect">
            <a:avLst/>
          </a:prstGeom>
          <a:noFill/>
        </p:spPr>
        <p:txBody>
          <a:bodyPr wrap="square">
            <a:spAutoFit/>
          </a:bodyPr>
          <a:lstStyle/>
          <a:p>
            <a:pPr algn="l" fontAlgn="base"/>
            <a:r>
              <a:rPr lang="fr-FR" sz="2400" dirty="0">
                <a:solidFill>
                  <a:schemeClr val="bg1"/>
                </a:solidFill>
                <a:latin typeface="Century Gothic" panose="020B0502020202020204" pitchFamily="34" charset="0"/>
              </a:rPr>
              <a:t>Physical appearance</a:t>
            </a:r>
          </a:p>
        </p:txBody>
      </p:sp>
      <p:sp>
        <p:nvSpPr>
          <p:cNvPr id="2061" name="TextBox 2060">
            <a:extLst>
              <a:ext uri="{FF2B5EF4-FFF2-40B4-BE49-F238E27FC236}">
                <a16:creationId xmlns:a16="http://schemas.microsoft.com/office/drawing/2014/main" id="{4935DBF1-B3FC-706A-77C3-907A494781ED}"/>
              </a:ext>
            </a:extLst>
          </p:cNvPr>
          <p:cNvSpPr txBox="1"/>
          <p:nvPr/>
        </p:nvSpPr>
        <p:spPr>
          <a:xfrm>
            <a:off x="5100341" y="12730776"/>
            <a:ext cx="6325736" cy="1169551"/>
          </a:xfrm>
          <a:prstGeom prst="rect">
            <a:avLst/>
          </a:prstGeom>
          <a:noFill/>
        </p:spPr>
        <p:txBody>
          <a:bodyPr wrap="square">
            <a:spAutoFit/>
          </a:bodyPr>
          <a:lstStyle/>
          <a:p>
            <a:r>
              <a:rPr lang="en-US" sz="1400" dirty="0">
                <a:solidFill>
                  <a:srgbClr val="E6E6E6"/>
                </a:solidFill>
                <a:latin typeface="Avenir Next LT Pro" panose="020B0504020202020204" pitchFamily="34" charset="0"/>
              </a:rPr>
              <a:t>Vanellope is a 12-year-old girl with a small stature. She has long, raven-black hair with candy sprinkled over it in a high ponytail. Her design was influenced by Japanese/anime artwork, notably the style of Chibi, with large, hazel eyes. She carries a slender body, has a noticeable overbite, large, round ears, and a small, pink button nose.</a:t>
            </a:r>
            <a:endParaRPr lang="fr-FR" sz="1400" dirty="0">
              <a:solidFill>
                <a:srgbClr val="E6E6E6"/>
              </a:solidFill>
              <a:latin typeface="Avenir Next LT Pro" panose="020B0504020202020204" pitchFamily="34" charset="0"/>
            </a:endParaRPr>
          </a:p>
        </p:txBody>
      </p:sp>
      <p:sp>
        <p:nvSpPr>
          <p:cNvPr id="2062" name="Rectangle: Rounded Corners 2061">
            <a:extLst>
              <a:ext uri="{FF2B5EF4-FFF2-40B4-BE49-F238E27FC236}">
                <a16:creationId xmlns:a16="http://schemas.microsoft.com/office/drawing/2014/main" id="{E0FB13F9-DFAA-A1E2-5507-30956C754911}"/>
              </a:ext>
            </a:extLst>
          </p:cNvPr>
          <p:cNvSpPr/>
          <p:nvPr/>
        </p:nvSpPr>
        <p:spPr>
          <a:xfrm>
            <a:off x="11988801" y="7044242"/>
            <a:ext cx="78860" cy="10297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8770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Box 2062">
            <a:extLst>
              <a:ext uri="{FF2B5EF4-FFF2-40B4-BE49-F238E27FC236}">
                <a16:creationId xmlns:a16="http://schemas.microsoft.com/office/drawing/2014/main" id="{12DE0D10-71B7-F923-E351-2AAAFDE7C292}"/>
              </a:ext>
            </a:extLst>
          </p:cNvPr>
          <p:cNvSpPr txBox="1"/>
          <p:nvPr/>
        </p:nvSpPr>
        <p:spPr>
          <a:xfrm>
            <a:off x="5152345" y="-633719"/>
            <a:ext cx="796970" cy="307777"/>
          </a:xfrm>
          <a:prstGeom prst="rect">
            <a:avLst/>
          </a:prstGeom>
          <a:noFill/>
        </p:spPr>
        <p:txBody>
          <a:bodyPr wrap="square" rtlCol="0">
            <a:spAutoFit/>
          </a:bodyPr>
          <a:lstStyle/>
          <a:p>
            <a:r>
              <a:rPr lang="fr-FR" sz="1400" dirty="0">
                <a:solidFill>
                  <a:srgbClr val="558F83"/>
                </a:solidFill>
                <a:latin typeface="Avenir Next LT Pro Light" panose="020B0304020202020204" pitchFamily="34" charset="0"/>
              </a:rPr>
              <a:t>Movie :</a:t>
            </a:r>
          </a:p>
        </p:txBody>
      </p:sp>
      <p:sp>
        <p:nvSpPr>
          <p:cNvPr id="2064" name="TextBox 2063">
            <a:extLst>
              <a:ext uri="{FF2B5EF4-FFF2-40B4-BE49-F238E27FC236}">
                <a16:creationId xmlns:a16="http://schemas.microsoft.com/office/drawing/2014/main" id="{12FD32BA-DC45-ECC8-A3F2-B21C3F6FBF68}"/>
              </a:ext>
            </a:extLst>
          </p:cNvPr>
          <p:cNvSpPr txBox="1"/>
          <p:nvPr/>
        </p:nvSpPr>
        <p:spPr>
          <a:xfrm>
            <a:off x="5817967" y="-694693"/>
            <a:ext cx="3369952" cy="707886"/>
          </a:xfrm>
          <a:prstGeom prst="rect">
            <a:avLst/>
          </a:prstGeom>
          <a:noFill/>
        </p:spPr>
        <p:txBody>
          <a:bodyPr wrap="square" rtlCol="0">
            <a:spAutoFit/>
          </a:bodyPr>
          <a:lstStyle/>
          <a:p>
            <a:r>
              <a:rPr lang="fr-FR" sz="2000" dirty="0">
                <a:solidFill>
                  <a:srgbClr val="558F83"/>
                </a:solidFill>
                <a:latin typeface="Avenir Next LT Pro Demi" panose="020B0704020202020204" pitchFamily="34" charset="0"/>
              </a:rPr>
              <a:t>Wreck-It Ralph</a:t>
            </a:r>
          </a:p>
          <a:p>
            <a:endParaRPr lang="fr-FR" sz="2000" dirty="0">
              <a:solidFill>
                <a:srgbClr val="558F83"/>
              </a:solidFill>
              <a:latin typeface="Avenir Next LT Pro Demi" panose="020B0704020202020204" pitchFamily="34" charset="0"/>
            </a:endParaRPr>
          </a:p>
        </p:txBody>
      </p:sp>
      <p:sp>
        <p:nvSpPr>
          <p:cNvPr id="2065" name="TextBox 2064">
            <a:extLst>
              <a:ext uri="{FF2B5EF4-FFF2-40B4-BE49-F238E27FC236}">
                <a16:creationId xmlns:a16="http://schemas.microsoft.com/office/drawing/2014/main" id="{C4B57CA6-FB56-6B9D-7F45-3E7530BE47B1}"/>
              </a:ext>
            </a:extLst>
          </p:cNvPr>
          <p:cNvSpPr txBox="1"/>
          <p:nvPr/>
        </p:nvSpPr>
        <p:spPr>
          <a:xfrm>
            <a:off x="5074807" y="-115189"/>
            <a:ext cx="6786468" cy="1323439"/>
          </a:xfrm>
          <a:prstGeom prst="rect">
            <a:avLst/>
          </a:prstGeom>
          <a:noFill/>
        </p:spPr>
        <p:txBody>
          <a:bodyPr wrap="square">
            <a:spAutoFit/>
          </a:bodyPr>
          <a:lstStyle/>
          <a:p>
            <a:r>
              <a:rPr lang="en-US" sz="1600" dirty="0">
                <a:solidFill>
                  <a:srgbClr val="558F83"/>
                </a:solidFill>
                <a:latin typeface="Avenir Next LT Pro" panose="020B0504020202020204" pitchFamily="34" charset="0"/>
              </a:rPr>
              <a:t> Vanellope von Schweetz is the deuteragonist of Disney's 2012 animated feature film, Wreck-It Ralph and its 2018 sequel. She is a young, sharp-tongued racer that originates from the candy-themed racing game Sugar Rush. Due to being a "glitch", Vanellope was forbidden to race by order of King Candy. </a:t>
            </a:r>
            <a:endParaRPr lang="fr-FR" sz="1600" dirty="0">
              <a:solidFill>
                <a:srgbClr val="558F83"/>
              </a:solidFill>
              <a:latin typeface="Avenir Next LT Pro" panose="020B0504020202020204" pitchFamily="34" charset="0"/>
            </a:endParaRPr>
          </a:p>
        </p:txBody>
      </p:sp>
      <p:sp>
        <p:nvSpPr>
          <p:cNvPr id="1040" name="Rectangle: Rounded Corners 1039">
            <a:extLst>
              <a:ext uri="{FF2B5EF4-FFF2-40B4-BE49-F238E27FC236}">
                <a16:creationId xmlns:a16="http://schemas.microsoft.com/office/drawing/2014/main" id="{D240B559-CAC1-CC66-79F3-E94D37DABDD4}"/>
              </a:ext>
            </a:extLst>
          </p:cNvPr>
          <p:cNvSpPr/>
          <p:nvPr/>
        </p:nvSpPr>
        <p:spPr>
          <a:xfrm>
            <a:off x="6768321" y="6553200"/>
            <a:ext cx="1360458" cy="147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0" name="Rectangle: Rounded Corners 1029">
            <a:extLst>
              <a:ext uri="{FF2B5EF4-FFF2-40B4-BE49-F238E27FC236}">
                <a16:creationId xmlns:a16="http://schemas.microsoft.com/office/drawing/2014/main" id="{5528F888-C919-1F28-0285-22D027B437F4}"/>
              </a:ext>
            </a:extLst>
          </p:cNvPr>
          <p:cNvSpPr/>
          <p:nvPr/>
        </p:nvSpPr>
        <p:spPr>
          <a:xfrm>
            <a:off x="1822495" y="-723900"/>
            <a:ext cx="10699834" cy="8135349"/>
          </a:xfrm>
          <a:prstGeom prst="roundRect">
            <a:avLst>
              <a:gd name="adj" fmla="val 14844"/>
            </a:avLst>
          </a:prstGeom>
          <a:gradFill flip="none" rotWithShape="1">
            <a:gsLst>
              <a:gs pos="100000">
                <a:srgbClr val="509284"/>
              </a:gs>
              <a:gs pos="52000">
                <a:srgbClr val="5A8C82"/>
              </a:gs>
              <a:gs pos="0">
                <a:srgbClr val="AE5970"/>
              </a:gs>
            </a:gsLst>
            <a:lin ang="162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4" name="TextBox 1043">
            <a:extLst>
              <a:ext uri="{FF2B5EF4-FFF2-40B4-BE49-F238E27FC236}">
                <a16:creationId xmlns:a16="http://schemas.microsoft.com/office/drawing/2014/main" id="{75CB1068-8007-EDB1-9FCC-BBF264D5C211}"/>
              </a:ext>
            </a:extLst>
          </p:cNvPr>
          <p:cNvSpPr txBox="1"/>
          <p:nvPr/>
        </p:nvSpPr>
        <p:spPr>
          <a:xfrm>
            <a:off x="9588453" y="7761668"/>
            <a:ext cx="639070" cy="369332"/>
          </a:xfrm>
          <a:prstGeom prst="rect">
            <a:avLst/>
          </a:prstGeom>
          <a:noFill/>
        </p:spPr>
        <p:txBody>
          <a:bodyPr wrap="square" rtlCol="0">
            <a:spAutoFit/>
          </a:bodyPr>
          <a:lstStyle/>
          <a:p>
            <a:r>
              <a:rPr lang="fr-FR" dirty="0">
                <a:latin typeface="Avenir Next LT Pro" panose="020B0504020202020204" pitchFamily="34" charset="0"/>
              </a:rPr>
              <a:t>Prev</a:t>
            </a:r>
            <a:endParaRPr lang="fr-FR" sz="1600" dirty="0">
              <a:latin typeface="Avenir Next LT Pro" panose="020B0504020202020204" pitchFamily="34" charset="0"/>
            </a:endParaRPr>
          </a:p>
        </p:txBody>
      </p:sp>
      <p:sp>
        <p:nvSpPr>
          <p:cNvPr id="1045" name="TextBox 1044">
            <a:extLst>
              <a:ext uri="{FF2B5EF4-FFF2-40B4-BE49-F238E27FC236}">
                <a16:creationId xmlns:a16="http://schemas.microsoft.com/office/drawing/2014/main" id="{A7BDF489-DA3B-E749-873A-D1F128BB47BE}"/>
              </a:ext>
            </a:extLst>
          </p:cNvPr>
          <p:cNvSpPr txBox="1"/>
          <p:nvPr/>
        </p:nvSpPr>
        <p:spPr>
          <a:xfrm>
            <a:off x="10680697" y="8066826"/>
            <a:ext cx="678923" cy="369332"/>
          </a:xfrm>
          <a:prstGeom prst="rect">
            <a:avLst/>
          </a:prstGeom>
          <a:noFill/>
        </p:spPr>
        <p:txBody>
          <a:bodyPr wrap="square" rtlCol="0">
            <a:spAutoFit/>
          </a:bodyPr>
          <a:lstStyle/>
          <a:p>
            <a:r>
              <a:rPr lang="fr-FR" dirty="0">
                <a:latin typeface="Avenir Next LT Pro" panose="020B0504020202020204" pitchFamily="34" charset="0"/>
              </a:rPr>
              <a:t>Next</a:t>
            </a:r>
          </a:p>
        </p:txBody>
      </p:sp>
      <p:sp>
        <p:nvSpPr>
          <p:cNvPr id="1046" name="Graphic 1033" descr="Caret Right with solid fill">
            <a:extLst>
              <a:ext uri="{FF2B5EF4-FFF2-40B4-BE49-F238E27FC236}">
                <a16:creationId xmlns:a16="http://schemas.microsoft.com/office/drawing/2014/main" id="{572774EA-728B-E557-057A-398CE0D59241}"/>
              </a:ext>
            </a:extLst>
          </p:cNvPr>
          <p:cNvSpPr/>
          <p:nvPr/>
        </p:nvSpPr>
        <p:spPr>
          <a:xfrm rot="10800000">
            <a:off x="9498517" y="7292384"/>
            <a:ext cx="68468" cy="119064"/>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7" name="Graphic 1033" descr="Caret Right with solid fill">
            <a:extLst>
              <a:ext uri="{FF2B5EF4-FFF2-40B4-BE49-F238E27FC236}">
                <a16:creationId xmlns:a16="http://schemas.microsoft.com/office/drawing/2014/main" id="{07E5174B-EB3B-5F9F-1BD9-89E461F49CF9}"/>
              </a:ext>
            </a:extLst>
          </p:cNvPr>
          <p:cNvSpPr/>
          <p:nvPr/>
        </p:nvSpPr>
        <p:spPr>
          <a:xfrm>
            <a:off x="11409067" y="8633504"/>
            <a:ext cx="68467" cy="119063"/>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pic>
        <p:nvPicPr>
          <p:cNvPr id="2050" name="Picture 2" descr="Wreck It Ralph - Vanellope von Schweetz | Princess Candy | Sugar Rush -  YouTube">
            <a:extLst>
              <a:ext uri="{FF2B5EF4-FFF2-40B4-BE49-F238E27FC236}">
                <a16:creationId xmlns:a16="http://schemas.microsoft.com/office/drawing/2014/main" id="{989F2FCF-3C13-8C0A-89B4-10AD8D3CA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752" y="2021426"/>
            <a:ext cx="1368136" cy="740935"/>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Wreck-It Ralph' spins up some controversy">
            <a:extLst>
              <a:ext uri="{FF2B5EF4-FFF2-40B4-BE49-F238E27FC236}">
                <a16:creationId xmlns:a16="http://schemas.microsoft.com/office/drawing/2014/main" id="{1E63B84C-0B3C-15A0-72E8-13AD3D305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016" y="2015962"/>
            <a:ext cx="1432118" cy="751862"/>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Your Fave is Autistic Part 4: Vanellope Von Schweetz and Wreck-It Ralph –  The Flying Red Robot">
            <a:extLst>
              <a:ext uri="{FF2B5EF4-FFF2-40B4-BE49-F238E27FC236}">
                <a16:creationId xmlns:a16="http://schemas.microsoft.com/office/drawing/2014/main" id="{9B9C8DEA-641B-F5C4-416D-017CEC835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6090" y="2015961"/>
            <a:ext cx="1786602" cy="751861"/>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5" name="Graphic 1054" descr="Close outline">
            <a:extLst>
              <a:ext uri="{FF2B5EF4-FFF2-40B4-BE49-F238E27FC236}">
                <a16:creationId xmlns:a16="http://schemas.microsoft.com/office/drawing/2014/main" id="{418BA81A-F797-C4F7-B3AD-3F4A46B52E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895818">
            <a:off x="11639540" y="1446788"/>
            <a:ext cx="392660" cy="392660"/>
          </a:xfrm>
          <a:prstGeom prst="rect">
            <a:avLst/>
          </a:prstGeom>
        </p:spPr>
      </p:pic>
      <p:sp>
        <p:nvSpPr>
          <p:cNvPr id="2049" name="TextBox 2048">
            <a:extLst>
              <a:ext uri="{FF2B5EF4-FFF2-40B4-BE49-F238E27FC236}">
                <a16:creationId xmlns:a16="http://schemas.microsoft.com/office/drawing/2014/main" id="{CFDEEDC4-80E4-945C-E1B5-6797B9EAD09C}"/>
              </a:ext>
            </a:extLst>
          </p:cNvPr>
          <p:cNvSpPr txBox="1"/>
          <p:nvPr/>
        </p:nvSpPr>
        <p:spPr>
          <a:xfrm rot="16200000">
            <a:off x="113367" y="2955542"/>
            <a:ext cx="1848769" cy="461665"/>
          </a:xfrm>
          <a:prstGeom prst="rect">
            <a:avLst/>
          </a:prstGeom>
          <a:noFill/>
        </p:spPr>
        <p:txBody>
          <a:bodyPr wrap="square" rtlCol="0">
            <a:spAutoFit/>
          </a:bodyPr>
          <a:lstStyle/>
          <a:p>
            <a:r>
              <a:rPr lang="fr-FR" sz="2400" dirty="0">
                <a:latin typeface="Avenir Next LT Pro" panose="020B0504020202020204" pitchFamily="34" charset="0"/>
                <a:ea typeface="UD Digi Kyokasho NK-R" panose="02020400000000000000" pitchFamily="18" charset="-128"/>
              </a:rPr>
              <a:t>Venellope</a:t>
            </a:r>
          </a:p>
        </p:txBody>
      </p:sp>
      <p:sp>
        <p:nvSpPr>
          <p:cNvPr id="2051" name="Graphic 1033" descr="Caret Right with solid fill">
            <a:extLst>
              <a:ext uri="{FF2B5EF4-FFF2-40B4-BE49-F238E27FC236}">
                <a16:creationId xmlns:a16="http://schemas.microsoft.com/office/drawing/2014/main" id="{E9B6990C-7C17-817F-C7FD-D013B8586623}"/>
              </a:ext>
            </a:extLst>
          </p:cNvPr>
          <p:cNvSpPr/>
          <p:nvPr/>
        </p:nvSpPr>
        <p:spPr>
          <a:xfrm rot="5400000">
            <a:off x="894348" y="5780954"/>
            <a:ext cx="187692" cy="326392"/>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2053" name="TextBox 2052">
            <a:extLst>
              <a:ext uri="{FF2B5EF4-FFF2-40B4-BE49-F238E27FC236}">
                <a16:creationId xmlns:a16="http://schemas.microsoft.com/office/drawing/2014/main" id="{3F02EAD8-D80F-7423-2F96-5B3138B5C0A5}"/>
              </a:ext>
            </a:extLst>
          </p:cNvPr>
          <p:cNvSpPr txBox="1"/>
          <p:nvPr/>
        </p:nvSpPr>
        <p:spPr>
          <a:xfrm rot="16200000">
            <a:off x="495941" y="4680730"/>
            <a:ext cx="1076012" cy="338554"/>
          </a:xfrm>
          <a:prstGeom prst="rect">
            <a:avLst/>
          </a:prstGeom>
          <a:noFill/>
        </p:spPr>
        <p:txBody>
          <a:bodyPr wrap="square" rtlCol="0">
            <a:spAutoFit/>
          </a:bodyPr>
          <a:lstStyle/>
          <a:p>
            <a:r>
              <a:rPr lang="fr-FR" sz="1600" dirty="0">
                <a:solidFill>
                  <a:schemeClr val="bg1">
                    <a:lumMod val="65000"/>
                  </a:schemeClr>
                </a:solidFill>
                <a:latin typeface="Avenir Next LT Pro" panose="020B0504020202020204" pitchFamily="34" charset="0"/>
              </a:rPr>
              <a:t>Rosetta</a:t>
            </a:r>
          </a:p>
        </p:txBody>
      </p:sp>
      <p:pic>
        <p:nvPicPr>
          <p:cNvPr id="2057" name="Graphic 2056" descr="Magnifying glass with solid fill">
            <a:extLst>
              <a:ext uri="{FF2B5EF4-FFF2-40B4-BE49-F238E27FC236}">
                <a16:creationId xmlns:a16="http://schemas.microsoft.com/office/drawing/2014/main" id="{65F8BD6B-2758-2338-2A91-8868AB5BE7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705094">
            <a:off x="704267" y="180447"/>
            <a:ext cx="510085" cy="510085"/>
          </a:xfrm>
          <a:prstGeom prst="rect">
            <a:avLst/>
          </a:prstGeom>
        </p:spPr>
      </p:pic>
      <p:pic>
        <p:nvPicPr>
          <p:cNvPr id="1026" name="Picture 2" descr="Walt Disney by Dareen on emaze">
            <a:extLst>
              <a:ext uri="{FF2B5EF4-FFF2-40B4-BE49-F238E27FC236}">
                <a16:creationId xmlns:a16="http://schemas.microsoft.com/office/drawing/2014/main" id="{E4580316-93D5-48CF-0040-08B986841AF0}"/>
              </a:ext>
            </a:extLst>
          </p:cNvPr>
          <p:cNvPicPr>
            <a:picLocks noChangeAspect="1" noChangeArrowheads="1"/>
          </p:cNvPicPr>
          <p:nvPr/>
        </p:nvPicPr>
        <p:blipFill>
          <a:blip r:embed="rId9">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5080457" y="229813"/>
            <a:ext cx="1022468" cy="43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D1D663-ACAD-0C66-A575-797189E6A613}"/>
              </a:ext>
            </a:extLst>
          </p:cNvPr>
          <p:cNvSpPr txBox="1"/>
          <p:nvPr/>
        </p:nvSpPr>
        <p:spPr>
          <a:xfrm>
            <a:off x="6212867" y="278763"/>
            <a:ext cx="1444487" cy="369332"/>
          </a:xfrm>
          <a:prstGeom prst="rect">
            <a:avLst/>
          </a:prstGeom>
          <a:noFill/>
        </p:spPr>
        <p:txBody>
          <a:bodyPr wrap="square" rtlCol="0">
            <a:spAutoFit/>
          </a:bodyPr>
          <a:lstStyle/>
          <a:p>
            <a:r>
              <a:rPr lang="fr-FR" dirty="0">
                <a:solidFill>
                  <a:schemeClr val="bg1"/>
                </a:solidFill>
                <a:latin typeface="Avenir Next LT Pro" panose="020B0504020202020204" pitchFamily="34" charset="0"/>
              </a:rPr>
              <a:t>Characters</a:t>
            </a:r>
          </a:p>
        </p:txBody>
      </p:sp>
      <p:sp>
        <p:nvSpPr>
          <p:cNvPr id="9" name="Flowchart: Connector 8">
            <a:extLst>
              <a:ext uri="{FF2B5EF4-FFF2-40B4-BE49-F238E27FC236}">
                <a16:creationId xmlns:a16="http://schemas.microsoft.com/office/drawing/2014/main" id="{F64AEB86-5A3E-12B0-8428-4EBABE11D513}"/>
              </a:ext>
            </a:extLst>
          </p:cNvPr>
          <p:cNvSpPr/>
          <p:nvPr/>
        </p:nvSpPr>
        <p:spPr>
          <a:xfrm flipH="1" flipV="1">
            <a:off x="11244884" y="372934"/>
            <a:ext cx="132914" cy="12558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owchart: Connector 9">
            <a:extLst>
              <a:ext uri="{FF2B5EF4-FFF2-40B4-BE49-F238E27FC236}">
                <a16:creationId xmlns:a16="http://schemas.microsoft.com/office/drawing/2014/main" id="{D231C71E-CFA9-C575-1628-3B2114D6A911}"/>
              </a:ext>
            </a:extLst>
          </p:cNvPr>
          <p:cNvSpPr/>
          <p:nvPr/>
        </p:nvSpPr>
        <p:spPr>
          <a:xfrm flipH="1" flipV="1">
            <a:off x="11400263" y="409443"/>
            <a:ext cx="55135" cy="5209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Connector 10">
            <a:extLst>
              <a:ext uri="{FF2B5EF4-FFF2-40B4-BE49-F238E27FC236}">
                <a16:creationId xmlns:a16="http://schemas.microsoft.com/office/drawing/2014/main" id="{D56DEE9B-71BD-657F-3A7E-6374CDE24167}"/>
              </a:ext>
            </a:extLst>
          </p:cNvPr>
          <p:cNvSpPr/>
          <p:nvPr/>
        </p:nvSpPr>
        <p:spPr>
          <a:xfrm flipH="1" flipV="1">
            <a:off x="11359620" y="498044"/>
            <a:ext cx="132914" cy="12558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owchart: Connector 11">
            <a:extLst>
              <a:ext uri="{FF2B5EF4-FFF2-40B4-BE49-F238E27FC236}">
                <a16:creationId xmlns:a16="http://schemas.microsoft.com/office/drawing/2014/main" id="{CDD091F7-5A01-1571-37F3-9C647C5FF79B}"/>
              </a:ext>
            </a:extLst>
          </p:cNvPr>
          <p:cNvSpPr/>
          <p:nvPr/>
        </p:nvSpPr>
        <p:spPr>
          <a:xfrm flipH="1" flipV="1">
            <a:off x="11244884" y="532449"/>
            <a:ext cx="91303" cy="86265"/>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5D870CF6-1276-69F1-85D9-68D29447B431}"/>
              </a:ext>
            </a:extLst>
          </p:cNvPr>
          <p:cNvSpPr txBox="1"/>
          <p:nvPr/>
        </p:nvSpPr>
        <p:spPr>
          <a:xfrm>
            <a:off x="10436502" y="307705"/>
            <a:ext cx="808382" cy="338554"/>
          </a:xfrm>
          <a:prstGeom prst="rect">
            <a:avLst/>
          </a:prstGeom>
          <a:noFill/>
        </p:spPr>
        <p:txBody>
          <a:bodyPr wrap="square" rtlCol="0">
            <a:spAutoFit/>
          </a:bodyPr>
          <a:lstStyle/>
          <a:p>
            <a:r>
              <a:rPr lang="fr-FR" sz="1600" dirty="0">
                <a:solidFill>
                  <a:schemeClr val="bg1"/>
                </a:solidFill>
                <a:latin typeface="Candara" panose="020E0502030303020204" pitchFamily="34" charset="0"/>
              </a:rPr>
              <a:t>Menu</a:t>
            </a:r>
          </a:p>
        </p:txBody>
      </p:sp>
      <p:pic>
        <p:nvPicPr>
          <p:cNvPr id="1031" name="Picture 4" descr="Vanellope Von Schweetz transparent PNG - StickPNG">
            <a:extLst>
              <a:ext uri="{FF2B5EF4-FFF2-40B4-BE49-F238E27FC236}">
                <a16:creationId xmlns:a16="http://schemas.microsoft.com/office/drawing/2014/main" id="{3BEB4DDE-4CE6-A2E9-C233-D86243A96F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2075" y="1041916"/>
            <a:ext cx="2547416" cy="4970568"/>
          </a:xfrm>
          <a:prstGeom prst="rect">
            <a:avLst/>
          </a:prstGeom>
          <a:noFill/>
          <a:extLst>
            <a:ext uri="{909E8E84-426E-40DD-AFC4-6F175D3DCCD1}">
              <a14:hiddenFill xmlns:a14="http://schemas.microsoft.com/office/drawing/2010/main">
                <a:solidFill>
                  <a:srgbClr val="FFFFFF"/>
                </a:solidFill>
              </a14:hiddenFill>
            </a:ext>
          </a:extLst>
        </p:spPr>
      </p:pic>
      <p:sp>
        <p:nvSpPr>
          <p:cNvPr id="1054" name="TextBox 1053">
            <a:extLst>
              <a:ext uri="{FF2B5EF4-FFF2-40B4-BE49-F238E27FC236}">
                <a16:creationId xmlns:a16="http://schemas.microsoft.com/office/drawing/2014/main" id="{076A4EA6-705E-8F8F-34EC-4641D861A3B2}"/>
              </a:ext>
            </a:extLst>
          </p:cNvPr>
          <p:cNvSpPr txBox="1"/>
          <p:nvPr/>
        </p:nvSpPr>
        <p:spPr>
          <a:xfrm>
            <a:off x="5096326" y="1483769"/>
            <a:ext cx="909008" cy="307776"/>
          </a:xfrm>
          <a:prstGeom prst="rect">
            <a:avLst/>
          </a:prstGeom>
          <a:noFill/>
        </p:spPr>
        <p:txBody>
          <a:bodyPr wrap="square" rtlCol="0">
            <a:spAutoFit/>
          </a:bodyPr>
          <a:lstStyle/>
          <a:p>
            <a:r>
              <a:rPr lang="fr-FR" sz="1600" dirty="0">
                <a:solidFill>
                  <a:schemeClr val="bg1"/>
                </a:solidFill>
                <a:latin typeface="UD Digi Kyokasho NK-R" panose="020B0400000000000000" pitchFamily="18" charset="-128"/>
                <a:ea typeface="UD Digi Kyokasho NK-R" panose="020B0400000000000000" pitchFamily="18" charset="-128"/>
              </a:rPr>
              <a:t>Clips</a:t>
            </a:r>
          </a:p>
        </p:txBody>
      </p:sp>
      <p:sp>
        <p:nvSpPr>
          <p:cNvPr id="2062" name="TextBox 2061">
            <a:extLst>
              <a:ext uri="{FF2B5EF4-FFF2-40B4-BE49-F238E27FC236}">
                <a16:creationId xmlns:a16="http://schemas.microsoft.com/office/drawing/2014/main" id="{479D5EF7-B5CF-7E8E-BE41-38062CFAE2F5}"/>
              </a:ext>
            </a:extLst>
          </p:cNvPr>
          <p:cNvSpPr txBox="1"/>
          <p:nvPr/>
        </p:nvSpPr>
        <p:spPr>
          <a:xfrm>
            <a:off x="4989071" y="673583"/>
            <a:ext cx="3250497" cy="830997"/>
          </a:xfrm>
          <a:prstGeom prst="rect">
            <a:avLst/>
          </a:prstGeom>
          <a:noFill/>
        </p:spPr>
        <p:txBody>
          <a:bodyPr wrap="square" rtlCol="0">
            <a:spAutoFit/>
          </a:bodyPr>
          <a:lstStyle/>
          <a:p>
            <a:r>
              <a:rPr lang="fr-FR" sz="4800" dirty="0">
                <a:solidFill>
                  <a:schemeClr val="bg1"/>
                </a:solidFill>
                <a:latin typeface="Avenir Next LT Pro Demi" panose="020B0704020202020204" pitchFamily="34" charset="0"/>
              </a:rPr>
              <a:t>Vanellope</a:t>
            </a:r>
          </a:p>
        </p:txBody>
      </p:sp>
      <p:sp>
        <p:nvSpPr>
          <p:cNvPr id="2066" name="TextBox 2065">
            <a:extLst>
              <a:ext uri="{FF2B5EF4-FFF2-40B4-BE49-F238E27FC236}">
                <a16:creationId xmlns:a16="http://schemas.microsoft.com/office/drawing/2014/main" id="{4905B4EC-15E8-8FA2-0974-9F4E49009A0B}"/>
              </a:ext>
            </a:extLst>
          </p:cNvPr>
          <p:cNvSpPr txBox="1"/>
          <p:nvPr/>
        </p:nvSpPr>
        <p:spPr>
          <a:xfrm>
            <a:off x="5096326" y="3135658"/>
            <a:ext cx="2805728" cy="523220"/>
          </a:xfrm>
          <a:prstGeom prst="rect">
            <a:avLst/>
          </a:prstGeom>
          <a:noFill/>
        </p:spPr>
        <p:txBody>
          <a:bodyPr wrap="square" rtlCol="0">
            <a:spAutoFit/>
          </a:bodyPr>
          <a:lstStyle/>
          <a:p>
            <a:r>
              <a:rPr lang="fr-FR" sz="2800" dirty="0">
                <a:solidFill>
                  <a:schemeClr val="bg1"/>
                </a:solidFill>
                <a:latin typeface="Century Gothic" panose="020B0502020202020204" pitchFamily="34" charset="0"/>
              </a:rPr>
              <a:t>Personality</a:t>
            </a:r>
          </a:p>
        </p:txBody>
      </p:sp>
      <p:sp>
        <p:nvSpPr>
          <p:cNvPr id="2068" name="TextBox 2067">
            <a:extLst>
              <a:ext uri="{FF2B5EF4-FFF2-40B4-BE49-F238E27FC236}">
                <a16:creationId xmlns:a16="http://schemas.microsoft.com/office/drawing/2014/main" id="{691E8977-2BFE-9E08-8451-5E9CFA17125D}"/>
              </a:ext>
            </a:extLst>
          </p:cNvPr>
          <p:cNvSpPr txBox="1"/>
          <p:nvPr/>
        </p:nvSpPr>
        <p:spPr>
          <a:xfrm>
            <a:off x="5074807" y="3651087"/>
            <a:ext cx="7250225" cy="738664"/>
          </a:xfrm>
          <a:prstGeom prst="rect">
            <a:avLst/>
          </a:prstGeom>
          <a:noFill/>
        </p:spPr>
        <p:txBody>
          <a:bodyPr wrap="square">
            <a:spAutoFit/>
          </a:bodyPr>
          <a:lstStyle/>
          <a:p>
            <a:r>
              <a:rPr lang="en-US" sz="1400" dirty="0">
                <a:solidFill>
                  <a:srgbClr val="E6E6E6"/>
                </a:solidFill>
                <a:latin typeface="Avenir Next LT Pro" panose="020B0504020202020204" pitchFamily="34" charset="0"/>
              </a:rPr>
              <a:t>In line with her programmed age, Vanellope is extremely energetic, talkative, and childish. When excited, she zestfully zips and bounces around while repeatedly exclaiming the reasoning behind her excitement, much like a normal child. </a:t>
            </a:r>
            <a:endParaRPr lang="fr-FR" sz="1400" dirty="0">
              <a:solidFill>
                <a:srgbClr val="E6E6E6"/>
              </a:solidFill>
              <a:latin typeface="Avenir Next LT Pro" panose="020B0504020202020204" pitchFamily="34" charset="0"/>
            </a:endParaRPr>
          </a:p>
        </p:txBody>
      </p:sp>
      <p:sp>
        <p:nvSpPr>
          <p:cNvPr id="2070" name="TextBox 2069">
            <a:extLst>
              <a:ext uri="{FF2B5EF4-FFF2-40B4-BE49-F238E27FC236}">
                <a16:creationId xmlns:a16="http://schemas.microsoft.com/office/drawing/2014/main" id="{3D71EEA6-97FA-BA5E-3AB8-DCF6662E5BD9}"/>
              </a:ext>
            </a:extLst>
          </p:cNvPr>
          <p:cNvSpPr txBox="1"/>
          <p:nvPr/>
        </p:nvSpPr>
        <p:spPr>
          <a:xfrm>
            <a:off x="5077526" y="4538540"/>
            <a:ext cx="4140824" cy="461665"/>
          </a:xfrm>
          <a:prstGeom prst="rect">
            <a:avLst/>
          </a:prstGeom>
          <a:noFill/>
        </p:spPr>
        <p:txBody>
          <a:bodyPr wrap="square">
            <a:spAutoFit/>
          </a:bodyPr>
          <a:lstStyle/>
          <a:p>
            <a:pPr algn="l" fontAlgn="base"/>
            <a:r>
              <a:rPr lang="fr-FR" sz="2400" dirty="0">
                <a:solidFill>
                  <a:schemeClr val="bg1"/>
                </a:solidFill>
                <a:latin typeface="Century Gothic" panose="020B0502020202020204" pitchFamily="34" charset="0"/>
              </a:rPr>
              <a:t>Physical appearance</a:t>
            </a:r>
          </a:p>
        </p:txBody>
      </p:sp>
      <p:sp>
        <p:nvSpPr>
          <p:cNvPr id="2072" name="TextBox 2071">
            <a:extLst>
              <a:ext uri="{FF2B5EF4-FFF2-40B4-BE49-F238E27FC236}">
                <a16:creationId xmlns:a16="http://schemas.microsoft.com/office/drawing/2014/main" id="{D3B3599E-BDF6-B4AE-0AD9-E0F9DE533081}"/>
              </a:ext>
            </a:extLst>
          </p:cNvPr>
          <p:cNvSpPr txBox="1"/>
          <p:nvPr/>
        </p:nvSpPr>
        <p:spPr>
          <a:xfrm>
            <a:off x="5100341" y="5033430"/>
            <a:ext cx="6325736" cy="1169551"/>
          </a:xfrm>
          <a:prstGeom prst="rect">
            <a:avLst/>
          </a:prstGeom>
          <a:noFill/>
        </p:spPr>
        <p:txBody>
          <a:bodyPr wrap="square">
            <a:spAutoFit/>
          </a:bodyPr>
          <a:lstStyle/>
          <a:p>
            <a:r>
              <a:rPr lang="en-US" sz="1400" dirty="0">
                <a:solidFill>
                  <a:srgbClr val="E6E6E6"/>
                </a:solidFill>
                <a:latin typeface="Avenir Next LT Pro" panose="020B0504020202020204" pitchFamily="34" charset="0"/>
              </a:rPr>
              <a:t>Vanellope is a 12-year-old girl with a small stature. She has long, raven-black hair with candy sprinkled over it in a high ponytail. Her design was influenced by Japanese/anime artwork, notably the style of Chibi, with large, hazel eyes. She carries a slender body, has a noticeable overbite, large, round ears, and a small, pink button nose.</a:t>
            </a:r>
            <a:endParaRPr lang="fr-FR" sz="1400" dirty="0">
              <a:solidFill>
                <a:srgbClr val="E6E6E6"/>
              </a:solidFill>
              <a:latin typeface="Avenir Next LT Pro" panose="020B0504020202020204" pitchFamily="34" charset="0"/>
            </a:endParaRPr>
          </a:p>
        </p:txBody>
      </p:sp>
      <p:sp>
        <p:nvSpPr>
          <p:cNvPr id="2073" name="AutoShape 2" descr="Download HD Candy Kart - Sugar Rush Vanellope Car Transparent PNG Image -  NicePNG.com">
            <a:extLst>
              <a:ext uri="{FF2B5EF4-FFF2-40B4-BE49-F238E27FC236}">
                <a16:creationId xmlns:a16="http://schemas.microsoft.com/office/drawing/2014/main" id="{0297ED8A-89BA-2CC0-7285-17B693692A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4" name="AutoShape 4" descr="Download HD Candy Kart - Sugar Rush Vanellope Car Transparent PNG Image -  NicePNG.com">
            <a:extLst>
              <a:ext uri="{FF2B5EF4-FFF2-40B4-BE49-F238E27FC236}">
                <a16:creationId xmlns:a16="http://schemas.microsoft.com/office/drawing/2014/main" id="{73F7053C-58FF-66C9-F9BF-55E6EC20A08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5" name="Rectangle: Rounded Corners 2074">
            <a:extLst>
              <a:ext uri="{FF2B5EF4-FFF2-40B4-BE49-F238E27FC236}">
                <a16:creationId xmlns:a16="http://schemas.microsoft.com/office/drawing/2014/main" id="{4AD1156F-A16A-D698-B140-AF3FB60A6566}"/>
              </a:ext>
            </a:extLst>
          </p:cNvPr>
          <p:cNvSpPr/>
          <p:nvPr/>
        </p:nvSpPr>
        <p:spPr>
          <a:xfrm>
            <a:off x="11988801" y="4232798"/>
            <a:ext cx="78860" cy="40675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9060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9" name="Rectangle: Rounded Corners 1028">
            <a:extLst>
              <a:ext uri="{FF2B5EF4-FFF2-40B4-BE49-F238E27FC236}">
                <a16:creationId xmlns:a16="http://schemas.microsoft.com/office/drawing/2014/main" id="{ED249F5A-5706-F636-C008-D21D4621428B}"/>
              </a:ext>
            </a:extLst>
          </p:cNvPr>
          <p:cNvSpPr/>
          <p:nvPr/>
        </p:nvSpPr>
        <p:spPr>
          <a:xfrm>
            <a:off x="723718" y="227276"/>
            <a:ext cx="2534478" cy="434416"/>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Walt Disney by Dareen on emaze">
            <a:extLst>
              <a:ext uri="{FF2B5EF4-FFF2-40B4-BE49-F238E27FC236}">
                <a16:creationId xmlns:a16="http://schemas.microsoft.com/office/drawing/2014/main" id="{E4580316-93D5-48CF-0040-08B986841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457" y="229813"/>
            <a:ext cx="1022468" cy="43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D1D663-ACAD-0C66-A575-797189E6A613}"/>
              </a:ext>
            </a:extLst>
          </p:cNvPr>
          <p:cNvSpPr txBox="1"/>
          <p:nvPr/>
        </p:nvSpPr>
        <p:spPr>
          <a:xfrm>
            <a:off x="6212867" y="278763"/>
            <a:ext cx="1444487" cy="369332"/>
          </a:xfrm>
          <a:prstGeom prst="rect">
            <a:avLst/>
          </a:prstGeom>
          <a:noFill/>
        </p:spPr>
        <p:txBody>
          <a:bodyPr wrap="square" rtlCol="0">
            <a:spAutoFit/>
          </a:bodyPr>
          <a:lstStyle/>
          <a:p>
            <a:r>
              <a:rPr lang="fr-FR" dirty="0">
                <a:latin typeface="Avenir Next LT Pro" panose="020B0504020202020204" pitchFamily="34" charset="0"/>
              </a:rPr>
              <a:t>Characters</a:t>
            </a:r>
          </a:p>
        </p:txBody>
      </p:sp>
      <p:sp>
        <p:nvSpPr>
          <p:cNvPr id="6" name="TextBox 5">
            <a:extLst>
              <a:ext uri="{FF2B5EF4-FFF2-40B4-BE49-F238E27FC236}">
                <a16:creationId xmlns:a16="http://schemas.microsoft.com/office/drawing/2014/main" id="{DF86BAB2-9E96-323D-E1A0-2958F44BB6C7}"/>
              </a:ext>
            </a:extLst>
          </p:cNvPr>
          <p:cNvSpPr txBox="1"/>
          <p:nvPr/>
        </p:nvSpPr>
        <p:spPr>
          <a:xfrm>
            <a:off x="1138166" y="267467"/>
            <a:ext cx="2107096" cy="323165"/>
          </a:xfrm>
          <a:prstGeom prst="rect">
            <a:avLst/>
          </a:prstGeom>
          <a:noFill/>
        </p:spPr>
        <p:txBody>
          <a:bodyPr wrap="square" rtlCol="0">
            <a:spAutoFit/>
          </a:bodyPr>
          <a:lstStyle/>
          <a:p>
            <a:r>
              <a:rPr lang="fr-FR" sz="1500" dirty="0">
                <a:solidFill>
                  <a:schemeClr val="bg1">
                    <a:lumMod val="65000"/>
                  </a:schemeClr>
                </a:solidFill>
                <a:latin typeface="Avenir Next LT Pro" panose="020B0504020202020204" pitchFamily="34" charset="0"/>
              </a:rPr>
              <a:t>Search characteres…</a:t>
            </a:r>
          </a:p>
        </p:txBody>
      </p:sp>
      <p:pic>
        <p:nvPicPr>
          <p:cNvPr id="8" name="Graphic 7" descr="Magnifying glass with solid fill">
            <a:extLst>
              <a:ext uri="{FF2B5EF4-FFF2-40B4-BE49-F238E27FC236}">
                <a16:creationId xmlns:a16="http://schemas.microsoft.com/office/drawing/2014/main" id="{3C3704A5-E979-C698-BD0C-85473EFFCB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970" y="309919"/>
            <a:ext cx="252689" cy="252689"/>
          </a:xfrm>
          <a:prstGeom prst="rect">
            <a:avLst/>
          </a:prstGeom>
        </p:spPr>
      </p:pic>
      <p:sp>
        <p:nvSpPr>
          <p:cNvPr id="9" name="Flowchart: Connector 8">
            <a:extLst>
              <a:ext uri="{FF2B5EF4-FFF2-40B4-BE49-F238E27FC236}">
                <a16:creationId xmlns:a16="http://schemas.microsoft.com/office/drawing/2014/main" id="{F64AEB86-5A3E-12B0-8428-4EBABE11D513}"/>
              </a:ext>
            </a:extLst>
          </p:cNvPr>
          <p:cNvSpPr/>
          <p:nvPr/>
        </p:nvSpPr>
        <p:spPr>
          <a:xfrm flipH="1" flipV="1">
            <a:off x="11244884" y="37293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owchart: Connector 9">
            <a:extLst>
              <a:ext uri="{FF2B5EF4-FFF2-40B4-BE49-F238E27FC236}">
                <a16:creationId xmlns:a16="http://schemas.microsoft.com/office/drawing/2014/main" id="{D231C71E-CFA9-C575-1628-3B2114D6A911}"/>
              </a:ext>
            </a:extLst>
          </p:cNvPr>
          <p:cNvSpPr/>
          <p:nvPr/>
        </p:nvSpPr>
        <p:spPr>
          <a:xfrm flipH="1" flipV="1">
            <a:off x="11400263" y="409443"/>
            <a:ext cx="55135" cy="5209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Connector 10">
            <a:extLst>
              <a:ext uri="{FF2B5EF4-FFF2-40B4-BE49-F238E27FC236}">
                <a16:creationId xmlns:a16="http://schemas.microsoft.com/office/drawing/2014/main" id="{D56DEE9B-71BD-657F-3A7E-6374CDE24167}"/>
              </a:ext>
            </a:extLst>
          </p:cNvPr>
          <p:cNvSpPr/>
          <p:nvPr/>
        </p:nvSpPr>
        <p:spPr>
          <a:xfrm flipH="1" flipV="1">
            <a:off x="11359620" y="49804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owchart: Connector 11">
            <a:extLst>
              <a:ext uri="{FF2B5EF4-FFF2-40B4-BE49-F238E27FC236}">
                <a16:creationId xmlns:a16="http://schemas.microsoft.com/office/drawing/2014/main" id="{CDD091F7-5A01-1571-37F3-9C647C5FF79B}"/>
              </a:ext>
            </a:extLst>
          </p:cNvPr>
          <p:cNvSpPr/>
          <p:nvPr/>
        </p:nvSpPr>
        <p:spPr>
          <a:xfrm flipH="1" flipV="1">
            <a:off x="11244884" y="532449"/>
            <a:ext cx="91303" cy="8626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5D870CF6-1276-69F1-85D9-68D29447B431}"/>
              </a:ext>
            </a:extLst>
          </p:cNvPr>
          <p:cNvSpPr txBox="1"/>
          <p:nvPr/>
        </p:nvSpPr>
        <p:spPr>
          <a:xfrm>
            <a:off x="10436502" y="307705"/>
            <a:ext cx="808382" cy="338554"/>
          </a:xfrm>
          <a:prstGeom prst="rect">
            <a:avLst/>
          </a:prstGeom>
          <a:noFill/>
        </p:spPr>
        <p:txBody>
          <a:bodyPr wrap="square" rtlCol="0">
            <a:spAutoFit/>
          </a:bodyPr>
          <a:lstStyle/>
          <a:p>
            <a:r>
              <a:rPr lang="fr-FR" sz="1600" dirty="0">
                <a:latin typeface="Candara" panose="020E0502030303020204" pitchFamily="34" charset="0"/>
              </a:rPr>
              <a:t>Menu</a:t>
            </a:r>
          </a:p>
        </p:txBody>
      </p:sp>
      <p:sp>
        <p:nvSpPr>
          <p:cNvPr id="14" name="Rectangle: Rounded Corners 13">
            <a:extLst>
              <a:ext uri="{FF2B5EF4-FFF2-40B4-BE49-F238E27FC236}">
                <a16:creationId xmlns:a16="http://schemas.microsoft.com/office/drawing/2014/main" id="{4FBC4144-0DD2-F005-8E63-9588F3A9FE94}"/>
              </a:ext>
            </a:extLst>
          </p:cNvPr>
          <p:cNvSpPr/>
          <p:nvPr/>
        </p:nvSpPr>
        <p:spPr>
          <a:xfrm>
            <a:off x="-2372567" y="2915479"/>
            <a:ext cx="2729948" cy="2501071"/>
          </a:xfrm>
          <a:prstGeom prst="roundRect">
            <a:avLst>
              <a:gd name="adj" fmla="val 16667"/>
            </a:avLst>
          </a:prstGeom>
          <a:gradFill flip="none" rotWithShape="1">
            <a:gsLst>
              <a:gs pos="11000">
                <a:srgbClr val="CA192F"/>
              </a:gs>
              <a:gs pos="82000">
                <a:srgbClr val="E63D51"/>
              </a:gs>
              <a:gs pos="100000">
                <a:srgbClr val="EB7B87"/>
              </a:gs>
            </a:gsLst>
            <a:path path="circle">
              <a:fillToRect t="100000" r="100000"/>
            </a:path>
            <a:tileRect l="-100000" b="-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F783A501-6D5C-0E5F-7587-9D826DD4F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750" y="1204413"/>
            <a:ext cx="2316857" cy="29697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1DCA905-309C-BBCE-E222-A6434D1FB7F7}"/>
              </a:ext>
            </a:extLst>
          </p:cNvPr>
          <p:cNvSpPr txBox="1"/>
          <p:nvPr/>
        </p:nvSpPr>
        <p:spPr>
          <a:xfrm>
            <a:off x="-2237350" y="4350609"/>
            <a:ext cx="1812852" cy="523220"/>
          </a:xfrm>
          <a:prstGeom prst="rect">
            <a:avLst/>
          </a:prstGeom>
          <a:noFill/>
        </p:spPr>
        <p:txBody>
          <a:bodyPr wrap="square" rtlCol="0">
            <a:spAutoFit/>
          </a:bodyPr>
          <a:lstStyle/>
          <a:p>
            <a:r>
              <a:rPr lang="fr-FR" sz="2800" dirty="0">
                <a:solidFill>
                  <a:schemeClr val="accent4">
                    <a:lumMod val="60000"/>
                    <a:lumOff val="40000"/>
                  </a:schemeClr>
                </a:solidFill>
                <a:latin typeface="Avenir Next LT Pro Demi" panose="020B0704020202020204" pitchFamily="34" charset="0"/>
              </a:rPr>
              <a:t>Rosetta</a:t>
            </a:r>
          </a:p>
        </p:txBody>
      </p:sp>
      <p:sp>
        <p:nvSpPr>
          <p:cNvPr id="16" name="TextBox 15">
            <a:extLst>
              <a:ext uri="{FF2B5EF4-FFF2-40B4-BE49-F238E27FC236}">
                <a16:creationId xmlns:a16="http://schemas.microsoft.com/office/drawing/2014/main" id="{2CE96CFB-3FE2-5774-F0F9-9B253BCA24E7}"/>
              </a:ext>
            </a:extLst>
          </p:cNvPr>
          <p:cNvSpPr txBox="1"/>
          <p:nvPr/>
        </p:nvSpPr>
        <p:spPr>
          <a:xfrm>
            <a:off x="-2237350"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8" name="TextBox 17">
            <a:extLst>
              <a:ext uri="{FF2B5EF4-FFF2-40B4-BE49-F238E27FC236}">
                <a16:creationId xmlns:a16="http://schemas.microsoft.com/office/drawing/2014/main" id="{E1764B06-854F-F6DE-A1E0-A65FE5FDB8A6}"/>
              </a:ext>
            </a:extLst>
          </p:cNvPr>
          <p:cNvSpPr txBox="1"/>
          <p:nvPr/>
        </p:nvSpPr>
        <p:spPr>
          <a:xfrm>
            <a:off x="-1793000" y="481638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TinkerBell</a:t>
            </a:r>
          </a:p>
        </p:txBody>
      </p:sp>
      <p:sp>
        <p:nvSpPr>
          <p:cNvPr id="19" name="Rectangle: Rounded Corners 18">
            <a:extLst>
              <a:ext uri="{FF2B5EF4-FFF2-40B4-BE49-F238E27FC236}">
                <a16:creationId xmlns:a16="http://schemas.microsoft.com/office/drawing/2014/main" id="{11B9D3D0-4C7F-9CCE-D98A-B1B6DF85F373}"/>
              </a:ext>
            </a:extLst>
          </p:cNvPr>
          <p:cNvSpPr/>
          <p:nvPr/>
        </p:nvSpPr>
        <p:spPr>
          <a:xfrm>
            <a:off x="711327" y="3606800"/>
            <a:ext cx="2376002" cy="1809750"/>
          </a:xfrm>
          <a:prstGeom prst="roundRect">
            <a:avLst>
              <a:gd name="adj" fmla="val 14844"/>
            </a:avLst>
          </a:prstGeom>
          <a:gradFill flip="none" rotWithShape="1">
            <a:gsLst>
              <a:gs pos="73000">
                <a:srgbClr val="2A66A6"/>
              </a:gs>
              <a:gs pos="29000">
                <a:srgbClr val="1B99D6"/>
              </a:gs>
              <a:gs pos="100000">
                <a:srgbClr val="20599A"/>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Picture 4" descr="Disney Pixar Characters (1288x1602), Png Download">
            <a:extLst>
              <a:ext uri="{FF2B5EF4-FFF2-40B4-BE49-F238E27FC236}">
                <a16:creationId xmlns:a16="http://schemas.microsoft.com/office/drawing/2014/main" id="{8AED6D44-E67E-7DFB-9E4A-D6F49B75A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1301" y="2126062"/>
            <a:ext cx="1415180" cy="20481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333F7CE-ED93-59EC-21C6-0E26E8654F14}"/>
              </a:ext>
            </a:extLst>
          </p:cNvPr>
          <p:cNvSpPr txBox="1"/>
          <p:nvPr/>
        </p:nvSpPr>
        <p:spPr>
          <a:xfrm>
            <a:off x="761024" y="4350609"/>
            <a:ext cx="1537905" cy="523220"/>
          </a:xfrm>
          <a:prstGeom prst="rect">
            <a:avLst/>
          </a:prstGeom>
          <a:noFill/>
        </p:spPr>
        <p:txBody>
          <a:bodyPr wrap="square" rtlCol="0">
            <a:spAutoFit/>
          </a:bodyPr>
          <a:lstStyle/>
          <a:p>
            <a:r>
              <a:rPr lang="fr-FR" sz="2800" dirty="0">
                <a:solidFill>
                  <a:srgbClr val="95D7F5"/>
                </a:solidFill>
                <a:latin typeface="Avenir Next LT Pro Demi" panose="020B0704020202020204" pitchFamily="34" charset="0"/>
              </a:rPr>
              <a:t>Sadness</a:t>
            </a:r>
          </a:p>
        </p:txBody>
      </p:sp>
      <p:sp>
        <p:nvSpPr>
          <p:cNvPr id="22" name="TextBox 21">
            <a:extLst>
              <a:ext uri="{FF2B5EF4-FFF2-40B4-BE49-F238E27FC236}">
                <a16:creationId xmlns:a16="http://schemas.microsoft.com/office/drawing/2014/main" id="{6D2370CA-A8FD-87DB-AFB7-F6B705D35BE0}"/>
              </a:ext>
            </a:extLst>
          </p:cNvPr>
          <p:cNvSpPr txBox="1"/>
          <p:nvPr/>
        </p:nvSpPr>
        <p:spPr>
          <a:xfrm>
            <a:off x="761024"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3" name="TextBox 22">
            <a:extLst>
              <a:ext uri="{FF2B5EF4-FFF2-40B4-BE49-F238E27FC236}">
                <a16:creationId xmlns:a16="http://schemas.microsoft.com/office/drawing/2014/main" id="{CE4FFC27-AA12-3794-4B5D-91B6934F0430}"/>
              </a:ext>
            </a:extLst>
          </p:cNvPr>
          <p:cNvSpPr txBox="1"/>
          <p:nvPr/>
        </p:nvSpPr>
        <p:spPr>
          <a:xfrm>
            <a:off x="1242566"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4" name="Rectangle: Rounded Corners 23">
            <a:extLst>
              <a:ext uri="{FF2B5EF4-FFF2-40B4-BE49-F238E27FC236}">
                <a16:creationId xmlns:a16="http://schemas.microsoft.com/office/drawing/2014/main" id="{506B9EF2-3487-A544-0AED-7C67EE836A92}"/>
              </a:ext>
            </a:extLst>
          </p:cNvPr>
          <p:cNvSpPr/>
          <p:nvPr/>
        </p:nvSpPr>
        <p:spPr>
          <a:xfrm>
            <a:off x="3441273" y="3066757"/>
            <a:ext cx="2376002" cy="2349793"/>
          </a:xfrm>
          <a:prstGeom prst="roundRect">
            <a:avLst>
              <a:gd name="adj" fmla="val 14844"/>
            </a:avLst>
          </a:prstGeom>
          <a:gradFill flip="none" rotWithShape="1">
            <a:gsLst>
              <a:gs pos="31000">
                <a:srgbClr val="7EB14F"/>
              </a:gs>
              <a:gs pos="0">
                <a:srgbClr val="EAEC9E"/>
              </a:gs>
              <a:gs pos="100000">
                <a:srgbClr val="235B23">
                  <a:lumMod val="100000"/>
                </a:srgbClr>
              </a:gs>
            </a:gsLst>
            <a:path path="circle">
              <a:fillToRect l="100000" b="100000"/>
            </a:path>
            <a:tileRect t="-100000" r="-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Picture 6" descr="Inside Out transparent PNG images - StickPNG">
            <a:extLst>
              <a:ext uri="{FF2B5EF4-FFF2-40B4-BE49-F238E27FC236}">
                <a16:creationId xmlns:a16="http://schemas.microsoft.com/office/drawing/2014/main" id="{EDC5CB65-0D63-74C9-CA7C-9A62BD1143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0076" y="1953737"/>
            <a:ext cx="2396872" cy="239687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1C21617-CFC4-70D2-8EAB-661B8D63BA64}"/>
              </a:ext>
            </a:extLst>
          </p:cNvPr>
          <p:cNvSpPr txBox="1"/>
          <p:nvPr/>
        </p:nvSpPr>
        <p:spPr>
          <a:xfrm>
            <a:off x="3510076" y="4350609"/>
            <a:ext cx="2093957" cy="523220"/>
          </a:xfrm>
          <a:prstGeom prst="rect">
            <a:avLst/>
          </a:prstGeom>
          <a:noFill/>
        </p:spPr>
        <p:txBody>
          <a:bodyPr wrap="square" rtlCol="0">
            <a:spAutoFit/>
          </a:bodyPr>
          <a:lstStyle/>
          <a:p>
            <a:r>
              <a:rPr lang="fr-FR" sz="2800" dirty="0">
                <a:solidFill>
                  <a:schemeClr val="accent4">
                    <a:lumMod val="40000"/>
                    <a:lumOff val="60000"/>
                  </a:schemeClr>
                </a:solidFill>
                <a:latin typeface="Avenir Next LT Pro Demi" panose="020B0704020202020204" pitchFamily="34" charset="0"/>
              </a:rPr>
              <a:t>Disgust</a:t>
            </a:r>
          </a:p>
        </p:txBody>
      </p:sp>
      <p:sp>
        <p:nvSpPr>
          <p:cNvPr id="27" name="TextBox 26">
            <a:extLst>
              <a:ext uri="{FF2B5EF4-FFF2-40B4-BE49-F238E27FC236}">
                <a16:creationId xmlns:a16="http://schemas.microsoft.com/office/drawing/2014/main" id="{5CC67A0A-484D-D5C0-E215-496BA7DC8349}"/>
              </a:ext>
            </a:extLst>
          </p:cNvPr>
          <p:cNvSpPr txBox="1"/>
          <p:nvPr/>
        </p:nvSpPr>
        <p:spPr>
          <a:xfrm>
            <a:off x="3519566"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8" name="TextBox 27">
            <a:extLst>
              <a:ext uri="{FF2B5EF4-FFF2-40B4-BE49-F238E27FC236}">
                <a16:creationId xmlns:a16="http://schemas.microsoft.com/office/drawing/2014/main" id="{8482440A-A5FC-3A76-2152-F1E97270E1EA}"/>
              </a:ext>
            </a:extLst>
          </p:cNvPr>
          <p:cNvSpPr txBox="1"/>
          <p:nvPr/>
        </p:nvSpPr>
        <p:spPr>
          <a:xfrm>
            <a:off x="4001108"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9" name="Rectangle: Rounded Corners 28">
            <a:extLst>
              <a:ext uri="{FF2B5EF4-FFF2-40B4-BE49-F238E27FC236}">
                <a16:creationId xmlns:a16="http://schemas.microsoft.com/office/drawing/2014/main" id="{3CC6F029-D61B-1212-7CAE-34BE8F08D6D6}"/>
              </a:ext>
            </a:extLst>
          </p:cNvPr>
          <p:cNvSpPr/>
          <p:nvPr/>
        </p:nvSpPr>
        <p:spPr>
          <a:xfrm>
            <a:off x="6171219" y="2040001"/>
            <a:ext cx="2376002" cy="3376549"/>
          </a:xfrm>
          <a:prstGeom prst="roundRect">
            <a:avLst>
              <a:gd name="adj" fmla="val 14844"/>
            </a:avLst>
          </a:prstGeom>
          <a:gradFill flip="none" rotWithShape="1">
            <a:gsLst>
              <a:gs pos="98000">
                <a:srgbClr val="444A59"/>
              </a:gs>
              <a:gs pos="27000">
                <a:srgbClr val="6A6A9C"/>
              </a:gs>
              <a:gs pos="100000">
                <a:srgbClr val="7591C8"/>
              </a:gs>
              <a:gs pos="100000">
                <a:srgbClr val="374152"/>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Picture 29" descr="A toy figurine of a cartoon character&#10;&#10;Description automatically generated with low confidence">
            <a:extLst>
              <a:ext uri="{FF2B5EF4-FFF2-40B4-BE49-F238E27FC236}">
                <a16:creationId xmlns:a16="http://schemas.microsoft.com/office/drawing/2014/main" id="{64E8060F-01F6-F4D6-997E-843E25A78A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3414" y="1031992"/>
            <a:ext cx="848832" cy="3142170"/>
          </a:xfrm>
          <a:prstGeom prst="rect">
            <a:avLst/>
          </a:prstGeom>
        </p:spPr>
      </p:pic>
      <p:sp>
        <p:nvSpPr>
          <p:cNvPr id="31" name="TextBox 30">
            <a:extLst>
              <a:ext uri="{FF2B5EF4-FFF2-40B4-BE49-F238E27FC236}">
                <a16:creationId xmlns:a16="http://schemas.microsoft.com/office/drawing/2014/main" id="{38EC6601-0323-2B98-0058-06A4F2EC7EDA}"/>
              </a:ext>
            </a:extLst>
          </p:cNvPr>
          <p:cNvSpPr txBox="1"/>
          <p:nvPr/>
        </p:nvSpPr>
        <p:spPr>
          <a:xfrm>
            <a:off x="6254609" y="4350609"/>
            <a:ext cx="1321638" cy="523220"/>
          </a:xfrm>
          <a:prstGeom prst="rect">
            <a:avLst/>
          </a:prstGeom>
          <a:noFill/>
        </p:spPr>
        <p:txBody>
          <a:bodyPr wrap="square" rtlCol="0">
            <a:spAutoFit/>
          </a:bodyPr>
          <a:lstStyle/>
          <a:p>
            <a:r>
              <a:rPr lang="fr-FR" sz="2800" dirty="0">
                <a:solidFill>
                  <a:schemeClr val="accent1">
                    <a:lumMod val="20000"/>
                    <a:lumOff val="80000"/>
                  </a:schemeClr>
                </a:solidFill>
                <a:latin typeface="Avenir Next LT Pro Demi" panose="020B0704020202020204" pitchFamily="34" charset="0"/>
              </a:rPr>
              <a:t>Judy</a:t>
            </a:r>
          </a:p>
        </p:txBody>
      </p:sp>
      <p:sp>
        <p:nvSpPr>
          <p:cNvPr id="1024" name="TextBox 1023">
            <a:extLst>
              <a:ext uri="{FF2B5EF4-FFF2-40B4-BE49-F238E27FC236}">
                <a16:creationId xmlns:a16="http://schemas.microsoft.com/office/drawing/2014/main" id="{3A5D578F-654C-F6ED-E20D-676E5E913748}"/>
              </a:ext>
            </a:extLst>
          </p:cNvPr>
          <p:cNvSpPr txBox="1"/>
          <p:nvPr/>
        </p:nvSpPr>
        <p:spPr>
          <a:xfrm>
            <a:off x="6273726"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5" name="TextBox 1024">
            <a:extLst>
              <a:ext uri="{FF2B5EF4-FFF2-40B4-BE49-F238E27FC236}">
                <a16:creationId xmlns:a16="http://schemas.microsoft.com/office/drawing/2014/main" id="{A73EC611-3BCB-D5BE-22F3-D041F25EEAC9}"/>
              </a:ext>
            </a:extLst>
          </p:cNvPr>
          <p:cNvSpPr txBox="1"/>
          <p:nvPr/>
        </p:nvSpPr>
        <p:spPr>
          <a:xfrm>
            <a:off x="6755268"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Zootopia</a:t>
            </a:r>
          </a:p>
        </p:txBody>
      </p:sp>
      <p:sp>
        <p:nvSpPr>
          <p:cNvPr id="1037" name="Graphic 1033" descr="Caret Right with solid fill">
            <a:extLst>
              <a:ext uri="{FF2B5EF4-FFF2-40B4-BE49-F238E27FC236}">
                <a16:creationId xmlns:a16="http://schemas.microsoft.com/office/drawing/2014/main" id="{2EC64045-0B1B-5D3A-29F8-839E60AEB522}"/>
              </a:ext>
            </a:extLst>
          </p:cNvPr>
          <p:cNvSpPr/>
          <p:nvPr/>
        </p:nvSpPr>
        <p:spPr>
          <a:xfrm>
            <a:off x="11409067" y="6309404"/>
            <a:ext cx="68467" cy="119063"/>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35" name="TextBox 1034">
            <a:extLst>
              <a:ext uri="{FF2B5EF4-FFF2-40B4-BE49-F238E27FC236}">
                <a16:creationId xmlns:a16="http://schemas.microsoft.com/office/drawing/2014/main" id="{EFA57222-6E3A-2064-33AA-6D6B9060D26C}"/>
              </a:ext>
            </a:extLst>
          </p:cNvPr>
          <p:cNvSpPr txBox="1"/>
          <p:nvPr/>
        </p:nvSpPr>
        <p:spPr>
          <a:xfrm>
            <a:off x="9588453" y="6153848"/>
            <a:ext cx="639070" cy="369332"/>
          </a:xfrm>
          <a:prstGeom prst="rect">
            <a:avLst/>
          </a:prstGeom>
          <a:noFill/>
        </p:spPr>
        <p:txBody>
          <a:bodyPr wrap="square" rtlCol="0">
            <a:spAutoFit/>
          </a:bodyPr>
          <a:lstStyle/>
          <a:p>
            <a:r>
              <a:rPr lang="fr-FR" dirty="0">
                <a:latin typeface="Avenir Next LT Pro" panose="020B0504020202020204" pitchFamily="34" charset="0"/>
              </a:rPr>
              <a:t>Prev</a:t>
            </a:r>
            <a:endParaRPr lang="fr-FR" sz="1600" dirty="0">
              <a:latin typeface="Avenir Next LT Pro" panose="020B0504020202020204" pitchFamily="34" charset="0"/>
            </a:endParaRPr>
          </a:p>
        </p:txBody>
      </p:sp>
      <p:sp>
        <p:nvSpPr>
          <p:cNvPr id="1036" name="TextBox 1035">
            <a:extLst>
              <a:ext uri="{FF2B5EF4-FFF2-40B4-BE49-F238E27FC236}">
                <a16:creationId xmlns:a16="http://schemas.microsoft.com/office/drawing/2014/main" id="{6C20C27C-41F7-E426-9860-34FA88D2C5C9}"/>
              </a:ext>
            </a:extLst>
          </p:cNvPr>
          <p:cNvSpPr txBox="1"/>
          <p:nvPr/>
        </p:nvSpPr>
        <p:spPr>
          <a:xfrm>
            <a:off x="10680697" y="6154206"/>
            <a:ext cx="678923" cy="369332"/>
          </a:xfrm>
          <a:prstGeom prst="rect">
            <a:avLst/>
          </a:prstGeom>
          <a:noFill/>
        </p:spPr>
        <p:txBody>
          <a:bodyPr wrap="square" rtlCol="0">
            <a:spAutoFit/>
          </a:bodyPr>
          <a:lstStyle/>
          <a:p>
            <a:r>
              <a:rPr lang="fr-FR" dirty="0">
                <a:latin typeface="Avenir Next LT Pro" panose="020B0504020202020204" pitchFamily="34" charset="0"/>
              </a:rPr>
              <a:t>Next</a:t>
            </a:r>
          </a:p>
        </p:txBody>
      </p:sp>
      <p:sp>
        <p:nvSpPr>
          <p:cNvPr id="1039" name="Graphic 1033" descr="Caret Right with solid fill">
            <a:extLst>
              <a:ext uri="{FF2B5EF4-FFF2-40B4-BE49-F238E27FC236}">
                <a16:creationId xmlns:a16="http://schemas.microsoft.com/office/drawing/2014/main" id="{A5D1BBC3-A1F1-D4E4-4909-E24434AA94A9}"/>
              </a:ext>
            </a:extLst>
          </p:cNvPr>
          <p:cNvSpPr/>
          <p:nvPr/>
        </p:nvSpPr>
        <p:spPr>
          <a:xfrm rot="10800000">
            <a:off x="9498517" y="6309404"/>
            <a:ext cx="68468" cy="119064"/>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0" name="Rectangle: Rounded Corners 1039">
            <a:extLst>
              <a:ext uri="{FF2B5EF4-FFF2-40B4-BE49-F238E27FC236}">
                <a16:creationId xmlns:a16="http://schemas.microsoft.com/office/drawing/2014/main" id="{D240B559-CAC1-CC66-79F3-E94D37DABDD4}"/>
              </a:ext>
            </a:extLst>
          </p:cNvPr>
          <p:cNvSpPr/>
          <p:nvPr/>
        </p:nvSpPr>
        <p:spPr>
          <a:xfrm>
            <a:off x="5415771" y="6553200"/>
            <a:ext cx="1360458" cy="147202"/>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Rounded Corners 1">
            <a:extLst>
              <a:ext uri="{FF2B5EF4-FFF2-40B4-BE49-F238E27FC236}">
                <a16:creationId xmlns:a16="http://schemas.microsoft.com/office/drawing/2014/main" id="{E454EAEE-6374-1641-24ED-8DCFDC1DD115}"/>
              </a:ext>
            </a:extLst>
          </p:cNvPr>
          <p:cNvSpPr/>
          <p:nvPr/>
        </p:nvSpPr>
        <p:spPr>
          <a:xfrm>
            <a:off x="8874189" y="2915479"/>
            <a:ext cx="2376002" cy="2501070"/>
          </a:xfrm>
          <a:prstGeom prst="roundRect">
            <a:avLst>
              <a:gd name="adj" fmla="val 14844"/>
            </a:avLst>
          </a:prstGeom>
          <a:gradFill flip="none" rotWithShape="1">
            <a:gsLst>
              <a:gs pos="41000">
                <a:srgbClr val="CF4134"/>
              </a:gs>
              <a:gs pos="100000">
                <a:srgbClr val="D3A77C"/>
              </a:gs>
            </a:gsLst>
            <a:lin ang="189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Picture 2" descr="Moana PNG, Moana Transparent Background - FreeIconsPNG">
            <a:extLst>
              <a:ext uri="{FF2B5EF4-FFF2-40B4-BE49-F238E27FC236}">
                <a16:creationId xmlns:a16="http://schemas.microsoft.com/office/drawing/2014/main" id="{099751F5-5800-4480-34EC-16A5289A95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2704" y="1672557"/>
            <a:ext cx="1450422" cy="2678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3903A1-42DD-984F-2F33-1C90CBF50134}"/>
              </a:ext>
            </a:extLst>
          </p:cNvPr>
          <p:cNvSpPr txBox="1"/>
          <p:nvPr/>
        </p:nvSpPr>
        <p:spPr>
          <a:xfrm>
            <a:off x="8985639" y="4350609"/>
            <a:ext cx="1450422" cy="523220"/>
          </a:xfrm>
          <a:prstGeom prst="rect">
            <a:avLst/>
          </a:prstGeom>
          <a:noFill/>
        </p:spPr>
        <p:txBody>
          <a:bodyPr wrap="square" rtlCol="0">
            <a:spAutoFit/>
          </a:bodyPr>
          <a:lstStyle/>
          <a:p>
            <a:r>
              <a:rPr lang="fr-FR" sz="2800" dirty="0">
                <a:solidFill>
                  <a:srgbClr val="E9C7A0"/>
                </a:solidFill>
                <a:latin typeface="Avenir Next LT Pro Demi" panose="020B0704020202020204" pitchFamily="34" charset="0"/>
              </a:rPr>
              <a:t>Moana</a:t>
            </a:r>
          </a:p>
        </p:txBody>
      </p:sp>
      <p:sp>
        <p:nvSpPr>
          <p:cNvPr id="17" name="TextBox 16">
            <a:extLst>
              <a:ext uri="{FF2B5EF4-FFF2-40B4-BE49-F238E27FC236}">
                <a16:creationId xmlns:a16="http://schemas.microsoft.com/office/drawing/2014/main" id="{60C7F299-DD63-9A8D-69D9-43FDE5EAB335}"/>
              </a:ext>
            </a:extLst>
          </p:cNvPr>
          <p:cNvSpPr txBox="1"/>
          <p:nvPr/>
        </p:nvSpPr>
        <p:spPr>
          <a:xfrm>
            <a:off x="8979630"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7" name="TextBox 1026">
            <a:extLst>
              <a:ext uri="{FF2B5EF4-FFF2-40B4-BE49-F238E27FC236}">
                <a16:creationId xmlns:a16="http://schemas.microsoft.com/office/drawing/2014/main" id="{5EA598EC-39F4-305B-0CE3-E374F55E96EA}"/>
              </a:ext>
            </a:extLst>
          </p:cNvPr>
          <p:cNvSpPr txBox="1"/>
          <p:nvPr/>
        </p:nvSpPr>
        <p:spPr>
          <a:xfrm>
            <a:off x="9461172"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Moana</a:t>
            </a:r>
          </a:p>
        </p:txBody>
      </p:sp>
      <p:sp>
        <p:nvSpPr>
          <p:cNvPr id="1028" name="Rectangle: Rounded Corners 1027">
            <a:extLst>
              <a:ext uri="{FF2B5EF4-FFF2-40B4-BE49-F238E27FC236}">
                <a16:creationId xmlns:a16="http://schemas.microsoft.com/office/drawing/2014/main" id="{611A6EC6-B994-8F98-03B2-B53F25D87E3C}"/>
              </a:ext>
            </a:extLst>
          </p:cNvPr>
          <p:cNvSpPr/>
          <p:nvPr/>
        </p:nvSpPr>
        <p:spPr>
          <a:xfrm>
            <a:off x="11732961" y="4174162"/>
            <a:ext cx="2376002" cy="1242386"/>
          </a:xfrm>
          <a:prstGeom prst="roundRect">
            <a:avLst>
              <a:gd name="adj" fmla="val 14844"/>
            </a:avLst>
          </a:prstGeom>
          <a:gradFill flip="none" rotWithShape="1">
            <a:gsLst>
              <a:gs pos="100000">
                <a:srgbClr val="509284"/>
              </a:gs>
              <a:gs pos="52000">
                <a:srgbClr val="5A8C82"/>
              </a:gs>
              <a:gs pos="0">
                <a:srgbClr val="AE5970"/>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30" name="Picture 4" descr="Vanellope Von Schweetz transparent PNG - StickPNG">
            <a:extLst>
              <a:ext uri="{FF2B5EF4-FFF2-40B4-BE49-F238E27FC236}">
                <a16:creationId xmlns:a16="http://schemas.microsoft.com/office/drawing/2014/main" id="{68ADCF38-EB58-8F75-9ADE-DC9CC78FA8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71783" y="2199889"/>
            <a:ext cx="1102244" cy="2150720"/>
          </a:xfrm>
          <a:prstGeom prst="rect">
            <a:avLst/>
          </a:prstGeom>
          <a:noFill/>
          <a:extLst>
            <a:ext uri="{909E8E84-426E-40DD-AFC4-6F175D3DCCD1}">
              <a14:hiddenFill xmlns:a14="http://schemas.microsoft.com/office/drawing/2010/main">
                <a:solidFill>
                  <a:srgbClr val="FFFFFF"/>
                </a:solidFill>
              </a14:hiddenFill>
            </a:ext>
          </a:extLst>
        </p:spPr>
      </p:pic>
      <p:sp>
        <p:nvSpPr>
          <p:cNvPr id="1031" name="TextBox 1030">
            <a:extLst>
              <a:ext uri="{FF2B5EF4-FFF2-40B4-BE49-F238E27FC236}">
                <a16:creationId xmlns:a16="http://schemas.microsoft.com/office/drawing/2014/main" id="{687F410B-C4A5-3D65-B57B-4F470009EED1}"/>
              </a:ext>
            </a:extLst>
          </p:cNvPr>
          <p:cNvSpPr txBox="1"/>
          <p:nvPr/>
        </p:nvSpPr>
        <p:spPr>
          <a:xfrm>
            <a:off x="11797312" y="4347570"/>
            <a:ext cx="1873980" cy="523220"/>
          </a:xfrm>
          <a:prstGeom prst="rect">
            <a:avLst/>
          </a:prstGeom>
          <a:noFill/>
        </p:spPr>
        <p:txBody>
          <a:bodyPr wrap="square" rtlCol="0">
            <a:spAutoFit/>
          </a:bodyPr>
          <a:lstStyle/>
          <a:p>
            <a:r>
              <a:rPr lang="fr-FR" sz="2800" dirty="0">
                <a:solidFill>
                  <a:schemeClr val="bg1">
                    <a:lumMod val="95000"/>
                  </a:schemeClr>
                </a:solidFill>
                <a:latin typeface="Avenir Next LT Pro Demi" panose="020B0704020202020204" pitchFamily="34" charset="0"/>
              </a:rPr>
              <a:t>Vanellope</a:t>
            </a:r>
          </a:p>
        </p:txBody>
      </p:sp>
      <p:sp>
        <p:nvSpPr>
          <p:cNvPr id="1032" name="TextBox 1031">
            <a:extLst>
              <a:ext uri="{FF2B5EF4-FFF2-40B4-BE49-F238E27FC236}">
                <a16:creationId xmlns:a16="http://schemas.microsoft.com/office/drawing/2014/main" id="{F3C5DDD4-EF46-2F64-ECDD-965A52E71930}"/>
              </a:ext>
            </a:extLst>
          </p:cNvPr>
          <p:cNvSpPr txBox="1"/>
          <p:nvPr/>
        </p:nvSpPr>
        <p:spPr>
          <a:xfrm>
            <a:off x="11806370"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33" name="TextBox 1032">
            <a:extLst>
              <a:ext uri="{FF2B5EF4-FFF2-40B4-BE49-F238E27FC236}">
                <a16:creationId xmlns:a16="http://schemas.microsoft.com/office/drawing/2014/main" id="{326D3B9C-C9BF-90C5-F11B-DFCB23979E72}"/>
              </a:ext>
            </a:extLst>
          </p:cNvPr>
          <p:cNvSpPr txBox="1"/>
          <p:nvPr/>
        </p:nvSpPr>
        <p:spPr>
          <a:xfrm>
            <a:off x="12287912"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Wreck-It Ralph</a:t>
            </a:r>
          </a:p>
        </p:txBody>
      </p:sp>
    </p:spTree>
    <p:extLst>
      <p:ext uri="{BB962C8B-B14F-4D97-AF65-F5344CB8AC3E}">
        <p14:creationId xmlns:p14="http://schemas.microsoft.com/office/powerpoint/2010/main" val="25455290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Rounded Corners 1028">
            <a:extLst>
              <a:ext uri="{FF2B5EF4-FFF2-40B4-BE49-F238E27FC236}">
                <a16:creationId xmlns:a16="http://schemas.microsoft.com/office/drawing/2014/main" id="{ED249F5A-5706-F636-C008-D21D4621428B}"/>
              </a:ext>
            </a:extLst>
          </p:cNvPr>
          <p:cNvSpPr/>
          <p:nvPr/>
        </p:nvSpPr>
        <p:spPr>
          <a:xfrm>
            <a:off x="723718" y="227276"/>
            <a:ext cx="2534478" cy="434416"/>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Walt Disney by Dareen on emaze">
            <a:extLst>
              <a:ext uri="{FF2B5EF4-FFF2-40B4-BE49-F238E27FC236}">
                <a16:creationId xmlns:a16="http://schemas.microsoft.com/office/drawing/2014/main" id="{E4580316-93D5-48CF-0040-08B986841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457" y="229813"/>
            <a:ext cx="1022468" cy="43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D1D663-ACAD-0C66-A575-797189E6A613}"/>
              </a:ext>
            </a:extLst>
          </p:cNvPr>
          <p:cNvSpPr txBox="1"/>
          <p:nvPr/>
        </p:nvSpPr>
        <p:spPr>
          <a:xfrm>
            <a:off x="6212867" y="278763"/>
            <a:ext cx="1444487" cy="369332"/>
          </a:xfrm>
          <a:prstGeom prst="rect">
            <a:avLst/>
          </a:prstGeom>
          <a:noFill/>
        </p:spPr>
        <p:txBody>
          <a:bodyPr wrap="square" rtlCol="0">
            <a:spAutoFit/>
          </a:bodyPr>
          <a:lstStyle/>
          <a:p>
            <a:r>
              <a:rPr lang="fr-FR" dirty="0">
                <a:latin typeface="Avenir Next LT Pro" panose="020B0504020202020204" pitchFamily="34" charset="0"/>
              </a:rPr>
              <a:t>Characters</a:t>
            </a:r>
          </a:p>
        </p:txBody>
      </p:sp>
      <p:sp>
        <p:nvSpPr>
          <p:cNvPr id="6" name="TextBox 5">
            <a:extLst>
              <a:ext uri="{FF2B5EF4-FFF2-40B4-BE49-F238E27FC236}">
                <a16:creationId xmlns:a16="http://schemas.microsoft.com/office/drawing/2014/main" id="{DF86BAB2-9E96-323D-E1A0-2958F44BB6C7}"/>
              </a:ext>
            </a:extLst>
          </p:cNvPr>
          <p:cNvSpPr txBox="1"/>
          <p:nvPr/>
        </p:nvSpPr>
        <p:spPr>
          <a:xfrm>
            <a:off x="1138166" y="267467"/>
            <a:ext cx="2107096" cy="323165"/>
          </a:xfrm>
          <a:prstGeom prst="rect">
            <a:avLst/>
          </a:prstGeom>
          <a:noFill/>
        </p:spPr>
        <p:txBody>
          <a:bodyPr wrap="square" rtlCol="0">
            <a:spAutoFit/>
          </a:bodyPr>
          <a:lstStyle/>
          <a:p>
            <a:r>
              <a:rPr lang="fr-FR" sz="1500" dirty="0">
                <a:solidFill>
                  <a:schemeClr val="bg1">
                    <a:lumMod val="65000"/>
                  </a:schemeClr>
                </a:solidFill>
                <a:latin typeface="Avenir Next LT Pro" panose="020B0504020202020204" pitchFamily="34" charset="0"/>
              </a:rPr>
              <a:t>Search characteres…</a:t>
            </a:r>
          </a:p>
        </p:txBody>
      </p:sp>
      <p:pic>
        <p:nvPicPr>
          <p:cNvPr id="8" name="Graphic 7" descr="Magnifying glass with solid fill">
            <a:extLst>
              <a:ext uri="{FF2B5EF4-FFF2-40B4-BE49-F238E27FC236}">
                <a16:creationId xmlns:a16="http://schemas.microsoft.com/office/drawing/2014/main" id="{3C3704A5-E979-C698-BD0C-85473EFFCB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970" y="309919"/>
            <a:ext cx="252689" cy="252689"/>
          </a:xfrm>
          <a:prstGeom prst="rect">
            <a:avLst/>
          </a:prstGeom>
        </p:spPr>
      </p:pic>
      <p:sp>
        <p:nvSpPr>
          <p:cNvPr id="9" name="Flowchart: Connector 8">
            <a:extLst>
              <a:ext uri="{FF2B5EF4-FFF2-40B4-BE49-F238E27FC236}">
                <a16:creationId xmlns:a16="http://schemas.microsoft.com/office/drawing/2014/main" id="{F64AEB86-5A3E-12B0-8428-4EBABE11D513}"/>
              </a:ext>
            </a:extLst>
          </p:cNvPr>
          <p:cNvSpPr/>
          <p:nvPr/>
        </p:nvSpPr>
        <p:spPr>
          <a:xfrm flipH="1" flipV="1">
            <a:off x="11244884" y="37293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owchart: Connector 9">
            <a:extLst>
              <a:ext uri="{FF2B5EF4-FFF2-40B4-BE49-F238E27FC236}">
                <a16:creationId xmlns:a16="http://schemas.microsoft.com/office/drawing/2014/main" id="{D231C71E-CFA9-C575-1628-3B2114D6A911}"/>
              </a:ext>
            </a:extLst>
          </p:cNvPr>
          <p:cNvSpPr/>
          <p:nvPr/>
        </p:nvSpPr>
        <p:spPr>
          <a:xfrm flipH="1" flipV="1">
            <a:off x="11400263" y="409443"/>
            <a:ext cx="55135" cy="5209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Connector 10">
            <a:extLst>
              <a:ext uri="{FF2B5EF4-FFF2-40B4-BE49-F238E27FC236}">
                <a16:creationId xmlns:a16="http://schemas.microsoft.com/office/drawing/2014/main" id="{D56DEE9B-71BD-657F-3A7E-6374CDE24167}"/>
              </a:ext>
            </a:extLst>
          </p:cNvPr>
          <p:cNvSpPr/>
          <p:nvPr/>
        </p:nvSpPr>
        <p:spPr>
          <a:xfrm flipH="1" flipV="1">
            <a:off x="11359620" y="49804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owchart: Connector 11">
            <a:extLst>
              <a:ext uri="{FF2B5EF4-FFF2-40B4-BE49-F238E27FC236}">
                <a16:creationId xmlns:a16="http://schemas.microsoft.com/office/drawing/2014/main" id="{CDD091F7-5A01-1571-37F3-9C647C5FF79B}"/>
              </a:ext>
            </a:extLst>
          </p:cNvPr>
          <p:cNvSpPr/>
          <p:nvPr/>
        </p:nvSpPr>
        <p:spPr>
          <a:xfrm flipH="1" flipV="1">
            <a:off x="11244884" y="532449"/>
            <a:ext cx="91303" cy="8626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5D870CF6-1276-69F1-85D9-68D29447B431}"/>
              </a:ext>
            </a:extLst>
          </p:cNvPr>
          <p:cNvSpPr txBox="1"/>
          <p:nvPr/>
        </p:nvSpPr>
        <p:spPr>
          <a:xfrm>
            <a:off x="10436502" y="307705"/>
            <a:ext cx="808382" cy="338554"/>
          </a:xfrm>
          <a:prstGeom prst="rect">
            <a:avLst/>
          </a:prstGeom>
          <a:noFill/>
        </p:spPr>
        <p:txBody>
          <a:bodyPr wrap="square" rtlCol="0">
            <a:spAutoFit/>
          </a:bodyPr>
          <a:lstStyle/>
          <a:p>
            <a:r>
              <a:rPr lang="fr-FR" sz="1600" dirty="0">
                <a:latin typeface="Candara" panose="020E0502030303020204" pitchFamily="34" charset="0"/>
              </a:rPr>
              <a:t>Menu</a:t>
            </a:r>
          </a:p>
        </p:txBody>
      </p:sp>
      <p:sp>
        <p:nvSpPr>
          <p:cNvPr id="14" name="Rectangle: Rounded Corners 13">
            <a:extLst>
              <a:ext uri="{FF2B5EF4-FFF2-40B4-BE49-F238E27FC236}">
                <a16:creationId xmlns:a16="http://schemas.microsoft.com/office/drawing/2014/main" id="{4FBC4144-0DD2-F005-8E63-9588F3A9FE94}"/>
              </a:ext>
            </a:extLst>
          </p:cNvPr>
          <p:cNvSpPr/>
          <p:nvPr/>
        </p:nvSpPr>
        <p:spPr>
          <a:xfrm>
            <a:off x="-4421365" y="3368450"/>
            <a:ext cx="2729948" cy="2048100"/>
          </a:xfrm>
          <a:prstGeom prst="roundRect">
            <a:avLst>
              <a:gd name="adj" fmla="val 16667"/>
            </a:avLst>
          </a:prstGeom>
          <a:gradFill flip="none" rotWithShape="1">
            <a:gsLst>
              <a:gs pos="11000">
                <a:srgbClr val="CA192F"/>
              </a:gs>
              <a:gs pos="82000">
                <a:srgbClr val="E63D51"/>
              </a:gs>
              <a:gs pos="100000">
                <a:srgbClr val="EB7B87"/>
              </a:gs>
            </a:gsLst>
            <a:path path="circle">
              <a:fillToRect t="100000" r="100000"/>
            </a:path>
            <a:tileRect l="-100000" b="-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F783A501-6D5C-0E5F-7587-9D826DD4F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548" y="1204413"/>
            <a:ext cx="2316857" cy="29697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1DCA905-309C-BBCE-E222-A6434D1FB7F7}"/>
              </a:ext>
            </a:extLst>
          </p:cNvPr>
          <p:cNvSpPr txBox="1"/>
          <p:nvPr/>
        </p:nvSpPr>
        <p:spPr>
          <a:xfrm>
            <a:off x="-4286148" y="4350609"/>
            <a:ext cx="1812852" cy="523220"/>
          </a:xfrm>
          <a:prstGeom prst="rect">
            <a:avLst/>
          </a:prstGeom>
          <a:noFill/>
        </p:spPr>
        <p:txBody>
          <a:bodyPr wrap="square" rtlCol="0">
            <a:spAutoFit/>
          </a:bodyPr>
          <a:lstStyle/>
          <a:p>
            <a:r>
              <a:rPr lang="fr-FR" sz="2800" dirty="0">
                <a:solidFill>
                  <a:schemeClr val="accent4">
                    <a:lumMod val="60000"/>
                    <a:lumOff val="40000"/>
                  </a:schemeClr>
                </a:solidFill>
                <a:latin typeface="Avenir Next LT Pro Demi" panose="020B0704020202020204" pitchFamily="34" charset="0"/>
              </a:rPr>
              <a:t>Rosetta</a:t>
            </a:r>
          </a:p>
        </p:txBody>
      </p:sp>
      <p:sp>
        <p:nvSpPr>
          <p:cNvPr id="16" name="TextBox 15">
            <a:extLst>
              <a:ext uri="{FF2B5EF4-FFF2-40B4-BE49-F238E27FC236}">
                <a16:creationId xmlns:a16="http://schemas.microsoft.com/office/drawing/2014/main" id="{2CE96CFB-3FE2-5774-F0F9-9B253BCA24E7}"/>
              </a:ext>
            </a:extLst>
          </p:cNvPr>
          <p:cNvSpPr txBox="1"/>
          <p:nvPr/>
        </p:nvSpPr>
        <p:spPr>
          <a:xfrm>
            <a:off x="-428614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8" name="TextBox 17">
            <a:extLst>
              <a:ext uri="{FF2B5EF4-FFF2-40B4-BE49-F238E27FC236}">
                <a16:creationId xmlns:a16="http://schemas.microsoft.com/office/drawing/2014/main" id="{E1764B06-854F-F6DE-A1E0-A65FE5FDB8A6}"/>
              </a:ext>
            </a:extLst>
          </p:cNvPr>
          <p:cNvSpPr txBox="1"/>
          <p:nvPr/>
        </p:nvSpPr>
        <p:spPr>
          <a:xfrm>
            <a:off x="-3841798" y="481638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TinkerBell</a:t>
            </a:r>
          </a:p>
        </p:txBody>
      </p:sp>
      <p:sp>
        <p:nvSpPr>
          <p:cNvPr id="19" name="Rectangle: Rounded Corners 18">
            <a:extLst>
              <a:ext uri="{FF2B5EF4-FFF2-40B4-BE49-F238E27FC236}">
                <a16:creationId xmlns:a16="http://schemas.microsoft.com/office/drawing/2014/main" id="{11B9D3D0-4C7F-9CCE-D98A-B1B6DF85F373}"/>
              </a:ext>
            </a:extLst>
          </p:cNvPr>
          <p:cNvSpPr/>
          <p:nvPr/>
        </p:nvSpPr>
        <p:spPr>
          <a:xfrm>
            <a:off x="-1337471" y="3810000"/>
            <a:ext cx="2376002" cy="1606550"/>
          </a:xfrm>
          <a:prstGeom prst="roundRect">
            <a:avLst>
              <a:gd name="adj" fmla="val 14844"/>
            </a:avLst>
          </a:prstGeom>
          <a:gradFill flip="none" rotWithShape="1">
            <a:gsLst>
              <a:gs pos="73000">
                <a:srgbClr val="2A66A6"/>
              </a:gs>
              <a:gs pos="29000">
                <a:srgbClr val="1B99D6"/>
              </a:gs>
              <a:gs pos="100000">
                <a:srgbClr val="20599A"/>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Picture 4" descr="Disney Pixar Characters (1288x1602), Png Download">
            <a:extLst>
              <a:ext uri="{FF2B5EF4-FFF2-40B4-BE49-F238E27FC236}">
                <a16:creationId xmlns:a16="http://schemas.microsoft.com/office/drawing/2014/main" id="{8AED6D44-E67E-7DFB-9E4A-D6F49B75A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97" y="2126062"/>
            <a:ext cx="1415180" cy="20481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333F7CE-ED93-59EC-21C6-0E26E8654F14}"/>
              </a:ext>
            </a:extLst>
          </p:cNvPr>
          <p:cNvSpPr txBox="1"/>
          <p:nvPr/>
        </p:nvSpPr>
        <p:spPr>
          <a:xfrm>
            <a:off x="-1287774" y="4350609"/>
            <a:ext cx="1537905" cy="523220"/>
          </a:xfrm>
          <a:prstGeom prst="rect">
            <a:avLst/>
          </a:prstGeom>
          <a:noFill/>
        </p:spPr>
        <p:txBody>
          <a:bodyPr wrap="square" rtlCol="0">
            <a:spAutoFit/>
          </a:bodyPr>
          <a:lstStyle/>
          <a:p>
            <a:r>
              <a:rPr lang="fr-FR" sz="2800" dirty="0">
                <a:solidFill>
                  <a:srgbClr val="95D7F5"/>
                </a:solidFill>
                <a:latin typeface="Avenir Next LT Pro Demi" panose="020B0704020202020204" pitchFamily="34" charset="0"/>
              </a:rPr>
              <a:t>Sadness</a:t>
            </a:r>
          </a:p>
        </p:txBody>
      </p:sp>
      <p:sp>
        <p:nvSpPr>
          <p:cNvPr id="22" name="TextBox 21">
            <a:extLst>
              <a:ext uri="{FF2B5EF4-FFF2-40B4-BE49-F238E27FC236}">
                <a16:creationId xmlns:a16="http://schemas.microsoft.com/office/drawing/2014/main" id="{6D2370CA-A8FD-87DB-AFB7-F6B705D35BE0}"/>
              </a:ext>
            </a:extLst>
          </p:cNvPr>
          <p:cNvSpPr txBox="1"/>
          <p:nvPr/>
        </p:nvSpPr>
        <p:spPr>
          <a:xfrm>
            <a:off x="-1287774"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3" name="TextBox 22">
            <a:extLst>
              <a:ext uri="{FF2B5EF4-FFF2-40B4-BE49-F238E27FC236}">
                <a16:creationId xmlns:a16="http://schemas.microsoft.com/office/drawing/2014/main" id="{CE4FFC27-AA12-3794-4B5D-91B6934F0430}"/>
              </a:ext>
            </a:extLst>
          </p:cNvPr>
          <p:cNvSpPr txBox="1"/>
          <p:nvPr/>
        </p:nvSpPr>
        <p:spPr>
          <a:xfrm>
            <a:off x="-806232"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4" name="Rectangle: Rounded Corners 23">
            <a:extLst>
              <a:ext uri="{FF2B5EF4-FFF2-40B4-BE49-F238E27FC236}">
                <a16:creationId xmlns:a16="http://schemas.microsoft.com/office/drawing/2014/main" id="{506B9EF2-3487-A544-0AED-7C67EE836A92}"/>
              </a:ext>
            </a:extLst>
          </p:cNvPr>
          <p:cNvSpPr/>
          <p:nvPr/>
        </p:nvSpPr>
        <p:spPr>
          <a:xfrm>
            <a:off x="1392475" y="3368450"/>
            <a:ext cx="2376002" cy="2048100"/>
          </a:xfrm>
          <a:prstGeom prst="roundRect">
            <a:avLst>
              <a:gd name="adj" fmla="val 14844"/>
            </a:avLst>
          </a:prstGeom>
          <a:gradFill flip="none" rotWithShape="1">
            <a:gsLst>
              <a:gs pos="31000">
                <a:srgbClr val="7EB14F"/>
              </a:gs>
              <a:gs pos="0">
                <a:srgbClr val="EAEC9E"/>
              </a:gs>
              <a:gs pos="100000">
                <a:srgbClr val="235B23">
                  <a:lumMod val="100000"/>
                </a:srgbClr>
              </a:gs>
            </a:gsLst>
            <a:path path="circle">
              <a:fillToRect l="100000" b="100000"/>
            </a:path>
            <a:tileRect t="-100000" r="-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Picture 6" descr="Inside Out transparent PNG images - StickPNG">
            <a:extLst>
              <a:ext uri="{FF2B5EF4-FFF2-40B4-BE49-F238E27FC236}">
                <a16:creationId xmlns:a16="http://schemas.microsoft.com/office/drawing/2014/main" id="{EDC5CB65-0D63-74C9-CA7C-9A62BD1143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1278" y="1953737"/>
            <a:ext cx="2396872" cy="239687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1C21617-CFC4-70D2-8EAB-661B8D63BA64}"/>
              </a:ext>
            </a:extLst>
          </p:cNvPr>
          <p:cNvSpPr txBox="1"/>
          <p:nvPr/>
        </p:nvSpPr>
        <p:spPr>
          <a:xfrm>
            <a:off x="1461278" y="4350609"/>
            <a:ext cx="2093957" cy="523220"/>
          </a:xfrm>
          <a:prstGeom prst="rect">
            <a:avLst/>
          </a:prstGeom>
          <a:noFill/>
        </p:spPr>
        <p:txBody>
          <a:bodyPr wrap="square" rtlCol="0">
            <a:spAutoFit/>
          </a:bodyPr>
          <a:lstStyle/>
          <a:p>
            <a:r>
              <a:rPr lang="fr-FR" sz="2800" dirty="0">
                <a:solidFill>
                  <a:schemeClr val="accent4">
                    <a:lumMod val="40000"/>
                    <a:lumOff val="60000"/>
                  </a:schemeClr>
                </a:solidFill>
                <a:latin typeface="Avenir Next LT Pro Demi" panose="020B0704020202020204" pitchFamily="34" charset="0"/>
              </a:rPr>
              <a:t>Disgust</a:t>
            </a:r>
          </a:p>
        </p:txBody>
      </p:sp>
      <p:sp>
        <p:nvSpPr>
          <p:cNvPr id="27" name="TextBox 26">
            <a:extLst>
              <a:ext uri="{FF2B5EF4-FFF2-40B4-BE49-F238E27FC236}">
                <a16:creationId xmlns:a16="http://schemas.microsoft.com/office/drawing/2014/main" id="{5CC67A0A-484D-D5C0-E215-496BA7DC8349}"/>
              </a:ext>
            </a:extLst>
          </p:cNvPr>
          <p:cNvSpPr txBox="1"/>
          <p:nvPr/>
        </p:nvSpPr>
        <p:spPr>
          <a:xfrm>
            <a:off x="147076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8" name="TextBox 27">
            <a:extLst>
              <a:ext uri="{FF2B5EF4-FFF2-40B4-BE49-F238E27FC236}">
                <a16:creationId xmlns:a16="http://schemas.microsoft.com/office/drawing/2014/main" id="{8482440A-A5FC-3A76-2152-F1E97270E1EA}"/>
              </a:ext>
            </a:extLst>
          </p:cNvPr>
          <p:cNvSpPr txBox="1"/>
          <p:nvPr/>
        </p:nvSpPr>
        <p:spPr>
          <a:xfrm>
            <a:off x="1952310"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9" name="Rectangle: Rounded Corners 28">
            <a:extLst>
              <a:ext uri="{FF2B5EF4-FFF2-40B4-BE49-F238E27FC236}">
                <a16:creationId xmlns:a16="http://schemas.microsoft.com/office/drawing/2014/main" id="{3CC6F029-D61B-1212-7CAE-34BE8F08D6D6}"/>
              </a:ext>
            </a:extLst>
          </p:cNvPr>
          <p:cNvSpPr/>
          <p:nvPr/>
        </p:nvSpPr>
        <p:spPr>
          <a:xfrm>
            <a:off x="4122421" y="2421580"/>
            <a:ext cx="2376002" cy="2994969"/>
          </a:xfrm>
          <a:prstGeom prst="roundRect">
            <a:avLst>
              <a:gd name="adj" fmla="val 14844"/>
            </a:avLst>
          </a:prstGeom>
          <a:gradFill flip="none" rotWithShape="1">
            <a:gsLst>
              <a:gs pos="98000">
                <a:srgbClr val="444A59"/>
              </a:gs>
              <a:gs pos="27000">
                <a:srgbClr val="6A6A9C"/>
              </a:gs>
              <a:gs pos="100000">
                <a:srgbClr val="7591C8"/>
              </a:gs>
              <a:gs pos="100000">
                <a:srgbClr val="374152"/>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Picture 29" descr="A toy figurine of a cartoon character&#10;&#10;Description automatically generated with low confidence">
            <a:extLst>
              <a:ext uri="{FF2B5EF4-FFF2-40B4-BE49-F238E27FC236}">
                <a16:creationId xmlns:a16="http://schemas.microsoft.com/office/drawing/2014/main" id="{64E8060F-01F6-F4D6-997E-843E25A78A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4616" y="1031992"/>
            <a:ext cx="848832" cy="3142170"/>
          </a:xfrm>
          <a:prstGeom prst="rect">
            <a:avLst/>
          </a:prstGeom>
        </p:spPr>
      </p:pic>
      <p:sp>
        <p:nvSpPr>
          <p:cNvPr id="31" name="TextBox 30">
            <a:extLst>
              <a:ext uri="{FF2B5EF4-FFF2-40B4-BE49-F238E27FC236}">
                <a16:creationId xmlns:a16="http://schemas.microsoft.com/office/drawing/2014/main" id="{38EC6601-0323-2B98-0058-06A4F2EC7EDA}"/>
              </a:ext>
            </a:extLst>
          </p:cNvPr>
          <p:cNvSpPr txBox="1"/>
          <p:nvPr/>
        </p:nvSpPr>
        <p:spPr>
          <a:xfrm>
            <a:off x="4205811" y="4350609"/>
            <a:ext cx="1321638" cy="523220"/>
          </a:xfrm>
          <a:prstGeom prst="rect">
            <a:avLst/>
          </a:prstGeom>
          <a:noFill/>
        </p:spPr>
        <p:txBody>
          <a:bodyPr wrap="square" rtlCol="0">
            <a:spAutoFit/>
          </a:bodyPr>
          <a:lstStyle/>
          <a:p>
            <a:r>
              <a:rPr lang="fr-FR" sz="2800" dirty="0">
                <a:solidFill>
                  <a:schemeClr val="accent1">
                    <a:lumMod val="20000"/>
                    <a:lumOff val="80000"/>
                  </a:schemeClr>
                </a:solidFill>
                <a:latin typeface="Avenir Next LT Pro Demi" panose="020B0704020202020204" pitchFamily="34" charset="0"/>
              </a:rPr>
              <a:t>Judy</a:t>
            </a:r>
          </a:p>
        </p:txBody>
      </p:sp>
      <p:sp>
        <p:nvSpPr>
          <p:cNvPr id="1024" name="TextBox 1023">
            <a:extLst>
              <a:ext uri="{FF2B5EF4-FFF2-40B4-BE49-F238E27FC236}">
                <a16:creationId xmlns:a16="http://schemas.microsoft.com/office/drawing/2014/main" id="{3A5D578F-654C-F6ED-E20D-676E5E913748}"/>
              </a:ext>
            </a:extLst>
          </p:cNvPr>
          <p:cNvSpPr txBox="1"/>
          <p:nvPr/>
        </p:nvSpPr>
        <p:spPr>
          <a:xfrm>
            <a:off x="422492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5" name="TextBox 1024">
            <a:extLst>
              <a:ext uri="{FF2B5EF4-FFF2-40B4-BE49-F238E27FC236}">
                <a16:creationId xmlns:a16="http://schemas.microsoft.com/office/drawing/2014/main" id="{A73EC611-3BCB-D5BE-22F3-D041F25EEAC9}"/>
              </a:ext>
            </a:extLst>
          </p:cNvPr>
          <p:cNvSpPr txBox="1"/>
          <p:nvPr/>
        </p:nvSpPr>
        <p:spPr>
          <a:xfrm>
            <a:off x="4706470"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Zootopia</a:t>
            </a:r>
          </a:p>
        </p:txBody>
      </p:sp>
      <p:sp>
        <p:nvSpPr>
          <p:cNvPr id="1037" name="Graphic 1033" descr="Caret Right with solid fill">
            <a:extLst>
              <a:ext uri="{FF2B5EF4-FFF2-40B4-BE49-F238E27FC236}">
                <a16:creationId xmlns:a16="http://schemas.microsoft.com/office/drawing/2014/main" id="{2EC64045-0B1B-5D3A-29F8-839E60AEB522}"/>
              </a:ext>
            </a:extLst>
          </p:cNvPr>
          <p:cNvSpPr/>
          <p:nvPr/>
        </p:nvSpPr>
        <p:spPr>
          <a:xfrm>
            <a:off x="11409067" y="6309404"/>
            <a:ext cx="68467" cy="119063"/>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35" name="TextBox 1034">
            <a:extLst>
              <a:ext uri="{FF2B5EF4-FFF2-40B4-BE49-F238E27FC236}">
                <a16:creationId xmlns:a16="http://schemas.microsoft.com/office/drawing/2014/main" id="{EFA57222-6E3A-2064-33AA-6D6B9060D26C}"/>
              </a:ext>
            </a:extLst>
          </p:cNvPr>
          <p:cNvSpPr txBox="1"/>
          <p:nvPr/>
        </p:nvSpPr>
        <p:spPr>
          <a:xfrm>
            <a:off x="9588453" y="6153848"/>
            <a:ext cx="639070" cy="369332"/>
          </a:xfrm>
          <a:prstGeom prst="rect">
            <a:avLst/>
          </a:prstGeom>
          <a:noFill/>
        </p:spPr>
        <p:txBody>
          <a:bodyPr wrap="square" rtlCol="0">
            <a:spAutoFit/>
          </a:bodyPr>
          <a:lstStyle/>
          <a:p>
            <a:r>
              <a:rPr lang="fr-FR" dirty="0">
                <a:latin typeface="Avenir Next LT Pro" panose="020B0504020202020204" pitchFamily="34" charset="0"/>
              </a:rPr>
              <a:t>Prev</a:t>
            </a:r>
            <a:endParaRPr lang="fr-FR" sz="1600" dirty="0">
              <a:latin typeface="Avenir Next LT Pro" panose="020B0504020202020204" pitchFamily="34" charset="0"/>
            </a:endParaRPr>
          </a:p>
        </p:txBody>
      </p:sp>
      <p:sp>
        <p:nvSpPr>
          <p:cNvPr id="1036" name="TextBox 1035">
            <a:extLst>
              <a:ext uri="{FF2B5EF4-FFF2-40B4-BE49-F238E27FC236}">
                <a16:creationId xmlns:a16="http://schemas.microsoft.com/office/drawing/2014/main" id="{6C20C27C-41F7-E426-9860-34FA88D2C5C9}"/>
              </a:ext>
            </a:extLst>
          </p:cNvPr>
          <p:cNvSpPr txBox="1"/>
          <p:nvPr/>
        </p:nvSpPr>
        <p:spPr>
          <a:xfrm>
            <a:off x="10680697" y="6154206"/>
            <a:ext cx="678923" cy="369332"/>
          </a:xfrm>
          <a:prstGeom prst="rect">
            <a:avLst/>
          </a:prstGeom>
          <a:noFill/>
        </p:spPr>
        <p:txBody>
          <a:bodyPr wrap="square" rtlCol="0">
            <a:spAutoFit/>
          </a:bodyPr>
          <a:lstStyle/>
          <a:p>
            <a:r>
              <a:rPr lang="fr-FR" dirty="0">
                <a:latin typeface="Avenir Next LT Pro" panose="020B0504020202020204" pitchFamily="34" charset="0"/>
              </a:rPr>
              <a:t>Next</a:t>
            </a:r>
          </a:p>
        </p:txBody>
      </p:sp>
      <p:sp>
        <p:nvSpPr>
          <p:cNvPr id="1039" name="Graphic 1033" descr="Caret Right with solid fill">
            <a:extLst>
              <a:ext uri="{FF2B5EF4-FFF2-40B4-BE49-F238E27FC236}">
                <a16:creationId xmlns:a16="http://schemas.microsoft.com/office/drawing/2014/main" id="{A5D1BBC3-A1F1-D4E4-4909-E24434AA94A9}"/>
              </a:ext>
            </a:extLst>
          </p:cNvPr>
          <p:cNvSpPr/>
          <p:nvPr/>
        </p:nvSpPr>
        <p:spPr>
          <a:xfrm rot="10800000">
            <a:off x="9498517" y="6309404"/>
            <a:ext cx="68468" cy="119064"/>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0" name="Rectangle: Rounded Corners 1039">
            <a:extLst>
              <a:ext uri="{FF2B5EF4-FFF2-40B4-BE49-F238E27FC236}">
                <a16:creationId xmlns:a16="http://schemas.microsoft.com/office/drawing/2014/main" id="{D240B559-CAC1-CC66-79F3-E94D37DABDD4}"/>
              </a:ext>
            </a:extLst>
          </p:cNvPr>
          <p:cNvSpPr/>
          <p:nvPr/>
        </p:nvSpPr>
        <p:spPr>
          <a:xfrm>
            <a:off x="6768321" y="6553200"/>
            <a:ext cx="1360458" cy="147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Rounded Corners 2">
            <a:extLst>
              <a:ext uri="{FF2B5EF4-FFF2-40B4-BE49-F238E27FC236}">
                <a16:creationId xmlns:a16="http://schemas.microsoft.com/office/drawing/2014/main" id="{42C5669F-FC42-101E-F5DE-0EEF38FDD22F}"/>
              </a:ext>
            </a:extLst>
          </p:cNvPr>
          <p:cNvSpPr/>
          <p:nvPr/>
        </p:nvSpPr>
        <p:spPr>
          <a:xfrm>
            <a:off x="6856232" y="2449499"/>
            <a:ext cx="2376002" cy="2967050"/>
          </a:xfrm>
          <a:prstGeom prst="roundRect">
            <a:avLst>
              <a:gd name="adj" fmla="val 14844"/>
            </a:avLst>
          </a:prstGeom>
          <a:gradFill flip="none" rotWithShape="1">
            <a:gsLst>
              <a:gs pos="41000">
                <a:srgbClr val="CF4134"/>
              </a:gs>
              <a:gs pos="100000">
                <a:srgbClr val="D3A77C"/>
              </a:gs>
            </a:gsLst>
            <a:lin ang="189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2" descr="Moana PNG, Moana Transparent Background - FreeIconsPNG">
            <a:extLst>
              <a:ext uri="{FF2B5EF4-FFF2-40B4-BE49-F238E27FC236}">
                <a16:creationId xmlns:a16="http://schemas.microsoft.com/office/drawing/2014/main" id="{24131E84-F36E-13B5-A49D-C4D34B0D46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4747" y="1672557"/>
            <a:ext cx="1450422" cy="26780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D601580-648E-DD4F-1D44-115EB7AA8EC0}"/>
              </a:ext>
            </a:extLst>
          </p:cNvPr>
          <p:cNvSpPr txBox="1"/>
          <p:nvPr/>
        </p:nvSpPr>
        <p:spPr>
          <a:xfrm>
            <a:off x="6967682" y="4350609"/>
            <a:ext cx="1450422" cy="523220"/>
          </a:xfrm>
          <a:prstGeom prst="rect">
            <a:avLst/>
          </a:prstGeom>
          <a:noFill/>
        </p:spPr>
        <p:txBody>
          <a:bodyPr wrap="square" rtlCol="0">
            <a:spAutoFit/>
          </a:bodyPr>
          <a:lstStyle/>
          <a:p>
            <a:r>
              <a:rPr lang="fr-FR" sz="2800" dirty="0">
                <a:solidFill>
                  <a:srgbClr val="E9C7A0"/>
                </a:solidFill>
                <a:latin typeface="Avenir Next LT Pro Demi" panose="020B0704020202020204" pitchFamily="34" charset="0"/>
              </a:rPr>
              <a:t>Moana</a:t>
            </a:r>
          </a:p>
        </p:txBody>
      </p:sp>
      <p:sp>
        <p:nvSpPr>
          <p:cNvPr id="1027" name="TextBox 1026">
            <a:extLst>
              <a:ext uri="{FF2B5EF4-FFF2-40B4-BE49-F238E27FC236}">
                <a16:creationId xmlns:a16="http://schemas.microsoft.com/office/drawing/2014/main" id="{4411E83E-FF1D-47C2-99AA-76B58EC041AD}"/>
              </a:ext>
            </a:extLst>
          </p:cNvPr>
          <p:cNvSpPr txBox="1"/>
          <p:nvPr/>
        </p:nvSpPr>
        <p:spPr>
          <a:xfrm>
            <a:off x="6961673"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8" name="TextBox 1027">
            <a:extLst>
              <a:ext uri="{FF2B5EF4-FFF2-40B4-BE49-F238E27FC236}">
                <a16:creationId xmlns:a16="http://schemas.microsoft.com/office/drawing/2014/main" id="{FC763DC5-3C30-1B31-5988-528D0ED13CAF}"/>
              </a:ext>
            </a:extLst>
          </p:cNvPr>
          <p:cNvSpPr txBox="1"/>
          <p:nvPr/>
        </p:nvSpPr>
        <p:spPr>
          <a:xfrm>
            <a:off x="7443215"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Moana</a:t>
            </a:r>
          </a:p>
        </p:txBody>
      </p:sp>
      <p:sp>
        <p:nvSpPr>
          <p:cNvPr id="1030" name="Rectangle: Rounded Corners 1029">
            <a:extLst>
              <a:ext uri="{FF2B5EF4-FFF2-40B4-BE49-F238E27FC236}">
                <a16:creationId xmlns:a16="http://schemas.microsoft.com/office/drawing/2014/main" id="{5528F888-C919-1F28-0285-22D027B437F4}"/>
              </a:ext>
            </a:extLst>
          </p:cNvPr>
          <p:cNvSpPr/>
          <p:nvPr/>
        </p:nvSpPr>
        <p:spPr>
          <a:xfrm>
            <a:off x="9750749" y="3548061"/>
            <a:ext cx="2376002" cy="1868487"/>
          </a:xfrm>
          <a:prstGeom prst="roundRect">
            <a:avLst>
              <a:gd name="adj" fmla="val 14844"/>
            </a:avLst>
          </a:prstGeom>
          <a:gradFill flip="none" rotWithShape="1">
            <a:gsLst>
              <a:gs pos="100000">
                <a:srgbClr val="509284"/>
              </a:gs>
              <a:gs pos="52000">
                <a:srgbClr val="5A8C82"/>
              </a:gs>
              <a:gs pos="0">
                <a:srgbClr val="AE5970"/>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31" name="Picture 4" descr="Vanellope Von Schweetz transparent PNG - StickPNG">
            <a:extLst>
              <a:ext uri="{FF2B5EF4-FFF2-40B4-BE49-F238E27FC236}">
                <a16:creationId xmlns:a16="http://schemas.microsoft.com/office/drawing/2014/main" id="{3BEB4DDE-4CE6-A2E9-C233-D86243A96F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89571" y="2199889"/>
            <a:ext cx="1102244" cy="2150720"/>
          </a:xfrm>
          <a:prstGeom prst="rect">
            <a:avLst/>
          </a:prstGeom>
          <a:noFill/>
          <a:extLst>
            <a:ext uri="{909E8E84-426E-40DD-AFC4-6F175D3DCCD1}">
              <a14:hiddenFill xmlns:a14="http://schemas.microsoft.com/office/drawing/2010/main">
                <a:solidFill>
                  <a:srgbClr val="FFFFFF"/>
                </a:solidFill>
              </a14:hiddenFill>
            </a:ext>
          </a:extLst>
        </p:spPr>
      </p:pic>
      <p:sp>
        <p:nvSpPr>
          <p:cNvPr id="1032" name="TextBox 1031">
            <a:extLst>
              <a:ext uri="{FF2B5EF4-FFF2-40B4-BE49-F238E27FC236}">
                <a16:creationId xmlns:a16="http://schemas.microsoft.com/office/drawing/2014/main" id="{56DEB539-6477-A450-5C0C-2FB678958BE6}"/>
              </a:ext>
            </a:extLst>
          </p:cNvPr>
          <p:cNvSpPr txBox="1"/>
          <p:nvPr/>
        </p:nvSpPr>
        <p:spPr>
          <a:xfrm>
            <a:off x="9815100" y="4347570"/>
            <a:ext cx="1873980" cy="523220"/>
          </a:xfrm>
          <a:prstGeom prst="rect">
            <a:avLst/>
          </a:prstGeom>
          <a:noFill/>
        </p:spPr>
        <p:txBody>
          <a:bodyPr wrap="square" rtlCol="0">
            <a:spAutoFit/>
          </a:bodyPr>
          <a:lstStyle/>
          <a:p>
            <a:r>
              <a:rPr lang="fr-FR" sz="2800" dirty="0">
                <a:solidFill>
                  <a:schemeClr val="bg1">
                    <a:lumMod val="95000"/>
                  </a:schemeClr>
                </a:solidFill>
                <a:latin typeface="Avenir Next LT Pro Demi" panose="020B0704020202020204" pitchFamily="34" charset="0"/>
              </a:rPr>
              <a:t>Vanellope</a:t>
            </a:r>
          </a:p>
        </p:txBody>
      </p:sp>
      <p:sp>
        <p:nvSpPr>
          <p:cNvPr id="1033" name="TextBox 1032">
            <a:extLst>
              <a:ext uri="{FF2B5EF4-FFF2-40B4-BE49-F238E27FC236}">
                <a16:creationId xmlns:a16="http://schemas.microsoft.com/office/drawing/2014/main" id="{7D5C9EC7-9F3F-C003-033E-5EC76557D3ED}"/>
              </a:ext>
            </a:extLst>
          </p:cNvPr>
          <p:cNvSpPr txBox="1"/>
          <p:nvPr/>
        </p:nvSpPr>
        <p:spPr>
          <a:xfrm>
            <a:off x="9824158"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34" name="TextBox 1033">
            <a:extLst>
              <a:ext uri="{FF2B5EF4-FFF2-40B4-BE49-F238E27FC236}">
                <a16:creationId xmlns:a16="http://schemas.microsoft.com/office/drawing/2014/main" id="{D968EADF-60D5-F866-7EE2-674275CFB30B}"/>
              </a:ext>
            </a:extLst>
          </p:cNvPr>
          <p:cNvSpPr txBox="1"/>
          <p:nvPr/>
        </p:nvSpPr>
        <p:spPr>
          <a:xfrm>
            <a:off x="10305700"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Wreck-It Ralph</a:t>
            </a:r>
          </a:p>
        </p:txBody>
      </p:sp>
    </p:spTree>
    <p:extLst>
      <p:ext uri="{BB962C8B-B14F-4D97-AF65-F5344CB8AC3E}">
        <p14:creationId xmlns:p14="http://schemas.microsoft.com/office/powerpoint/2010/main" val="851354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Rounded Corners 1028">
            <a:extLst>
              <a:ext uri="{FF2B5EF4-FFF2-40B4-BE49-F238E27FC236}">
                <a16:creationId xmlns:a16="http://schemas.microsoft.com/office/drawing/2014/main" id="{ED249F5A-5706-F636-C008-D21D4621428B}"/>
              </a:ext>
            </a:extLst>
          </p:cNvPr>
          <p:cNvSpPr/>
          <p:nvPr/>
        </p:nvSpPr>
        <p:spPr>
          <a:xfrm>
            <a:off x="723718" y="227276"/>
            <a:ext cx="2534478" cy="434416"/>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Walt Disney by Dareen on emaze">
            <a:extLst>
              <a:ext uri="{FF2B5EF4-FFF2-40B4-BE49-F238E27FC236}">
                <a16:creationId xmlns:a16="http://schemas.microsoft.com/office/drawing/2014/main" id="{E4580316-93D5-48CF-0040-08B986841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457" y="229813"/>
            <a:ext cx="1022468" cy="43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D1D663-ACAD-0C66-A575-797189E6A613}"/>
              </a:ext>
            </a:extLst>
          </p:cNvPr>
          <p:cNvSpPr txBox="1"/>
          <p:nvPr/>
        </p:nvSpPr>
        <p:spPr>
          <a:xfrm>
            <a:off x="6212867" y="278763"/>
            <a:ext cx="1444487" cy="369332"/>
          </a:xfrm>
          <a:prstGeom prst="rect">
            <a:avLst/>
          </a:prstGeom>
          <a:noFill/>
        </p:spPr>
        <p:txBody>
          <a:bodyPr wrap="square" rtlCol="0">
            <a:spAutoFit/>
          </a:bodyPr>
          <a:lstStyle/>
          <a:p>
            <a:r>
              <a:rPr lang="fr-FR" dirty="0">
                <a:latin typeface="Avenir Next LT Pro" panose="020B0504020202020204" pitchFamily="34" charset="0"/>
              </a:rPr>
              <a:t>Characters</a:t>
            </a:r>
          </a:p>
        </p:txBody>
      </p:sp>
      <p:sp>
        <p:nvSpPr>
          <p:cNvPr id="6" name="TextBox 5">
            <a:extLst>
              <a:ext uri="{FF2B5EF4-FFF2-40B4-BE49-F238E27FC236}">
                <a16:creationId xmlns:a16="http://schemas.microsoft.com/office/drawing/2014/main" id="{DF86BAB2-9E96-323D-E1A0-2958F44BB6C7}"/>
              </a:ext>
            </a:extLst>
          </p:cNvPr>
          <p:cNvSpPr txBox="1"/>
          <p:nvPr/>
        </p:nvSpPr>
        <p:spPr>
          <a:xfrm>
            <a:off x="1138166" y="267467"/>
            <a:ext cx="2107096" cy="323165"/>
          </a:xfrm>
          <a:prstGeom prst="rect">
            <a:avLst/>
          </a:prstGeom>
          <a:noFill/>
        </p:spPr>
        <p:txBody>
          <a:bodyPr wrap="square" rtlCol="0">
            <a:spAutoFit/>
          </a:bodyPr>
          <a:lstStyle/>
          <a:p>
            <a:r>
              <a:rPr lang="fr-FR" sz="1500" dirty="0">
                <a:solidFill>
                  <a:schemeClr val="bg1">
                    <a:lumMod val="65000"/>
                  </a:schemeClr>
                </a:solidFill>
                <a:latin typeface="Avenir Next LT Pro" panose="020B0504020202020204" pitchFamily="34" charset="0"/>
              </a:rPr>
              <a:t>Search characteres…</a:t>
            </a:r>
          </a:p>
        </p:txBody>
      </p:sp>
      <p:pic>
        <p:nvPicPr>
          <p:cNvPr id="8" name="Graphic 7" descr="Magnifying glass with solid fill">
            <a:extLst>
              <a:ext uri="{FF2B5EF4-FFF2-40B4-BE49-F238E27FC236}">
                <a16:creationId xmlns:a16="http://schemas.microsoft.com/office/drawing/2014/main" id="{3C3704A5-E979-C698-BD0C-85473EFFCB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970" y="309919"/>
            <a:ext cx="252689" cy="252689"/>
          </a:xfrm>
          <a:prstGeom prst="rect">
            <a:avLst/>
          </a:prstGeom>
        </p:spPr>
      </p:pic>
      <p:sp>
        <p:nvSpPr>
          <p:cNvPr id="9" name="Flowchart: Connector 8">
            <a:extLst>
              <a:ext uri="{FF2B5EF4-FFF2-40B4-BE49-F238E27FC236}">
                <a16:creationId xmlns:a16="http://schemas.microsoft.com/office/drawing/2014/main" id="{F64AEB86-5A3E-12B0-8428-4EBABE11D513}"/>
              </a:ext>
            </a:extLst>
          </p:cNvPr>
          <p:cNvSpPr/>
          <p:nvPr/>
        </p:nvSpPr>
        <p:spPr>
          <a:xfrm flipH="1" flipV="1">
            <a:off x="11244884" y="37293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owchart: Connector 9">
            <a:extLst>
              <a:ext uri="{FF2B5EF4-FFF2-40B4-BE49-F238E27FC236}">
                <a16:creationId xmlns:a16="http://schemas.microsoft.com/office/drawing/2014/main" id="{D231C71E-CFA9-C575-1628-3B2114D6A911}"/>
              </a:ext>
            </a:extLst>
          </p:cNvPr>
          <p:cNvSpPr/>
          <p:nvPr/>
        </p:nvSpPr>
        <p:spPr>
          <a:xfrm flipH="1" flipV="1">
            <a:off x="11400263" y="409443"/>
            <a:ext cx="55135" cy="5209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Connector 10">
            <a:extLst>
              <a:ext uri="{FF2B5EF4-FFF2-40B4-BE49-F238E27FC236}">
                <a16:creationId xmlns:a16="http://schemas.microsoft.com/office/drawing/2014/main" id="{D56DEE9B-71BD-657F-3A7E-6374CDE24167}"/>
              </a:ext>
            </a:extLst>
          </p:cNvPr>
          <p:cNvSpPr/>
          <p:nvPr/>
        </p:nvSpPr>
        <p:spPr>
          <a:xfrm flipH="1" flipV="1">
            <a:off x="11359620" y="49804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owchart: Connector 11">
            <a:extLst>
              <a:ext uri="{FF2B5EF4-FFF2-40B4-BE49-F238E27FC236}">
                <a16:creationId xmlns:a16="http://schemas.microsoft.com/office/drawing/2014/main" id="{CDD091F7-5A01-1571-37F3-9C647C5FF79B}"/>
              </a:ext>
            </a:extLst>
          </p:cNvPr>
          <p:cNvSpPr/>
          <p:nvPr/>
        </p:nvSpPr>
        <p:spPr>
          <a:xfrm flipH="1" flipV="1">
            <a:off x="11244884" y="532449"/>
            <a:ext cx="91303" cy="8626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5D870CF6-1276-69F1-85D9-68D29447B431}"/>
              </a:ext>
            </a:extLst>
          </p:cNvPr>
          <p:cNvSpPr txBox="1"/>
          <p:nvPr/>
        </p:nvSpPr>
        <p:spPr>
          <a:xfrm>
            <a:off x="10436502" y="307705"/>
            <a:ext cx="808382" cy="338554"/>
          </a:xfrm>
          <a:prstGeom prst="rect">
            <a:avLst/>
          </a:prstGeom>
          <a:noFill/>
        </p:spPr>
        <p:txBody>
          <a:bodyPr wrap="square" rtlCol="0">
            <a:spAutoFit/>
          </a:bodyPr>
          <a:lstStyle/>
          <a:p>
            <a:r>
              <a:rPr lang="fr-FR" sz="1600" dirty="0">
                <a:latin typeface="Candara" panose="020E0502030303020204" pitchFamily="34" charset="0"/>
              </a:rPr>
              <a:t>Menu</a:t>
            </a:r>
          </a:p>
        </p:txBody>
      </p:sp>
      <p:sp>
        <p:nvSpPr>
          <p:cNvPr id="14" name="Rectangle: Rounded Corners 13">
            <a:extLst>
              <a:ext uri="{FF2B5EF4-FFF2-40B4-BE49-F238E27FC236}">
                <a16:creationId xmlns:a16="http://schemas.microsoft.com/office/drawing/2014/main" id="{4FBC4144-0DD2-F005-8E63-9588F3A9FE94}"/>
              </a:ext>
            </a:extLst>
          </p:cNvPr>
          <p:cNvSpPr/>
          <p:nvPr/>
        </p:nvSpPr>
        <p:spPr>
          <a:xfrm>
            <a:off x="636105" y="2915479"/>
            <a:ext cx="2729948" cy="2501071"/>
          </a:xfrm>
          <a:prstGeom prst="roundRect">
            <a:avLst>
              <a:gd name="adj" fmla="val 16667"/>
            </a:avLst>
          </a:prstGeom>
          <a:gradFill flip="none" rotWithShape="1">
            <a:gsLst>
              <a:gs pos="11000">
                <a:srgbClr val="CA192F"/>
              </a:gs>
              <a:gs pos="82000">
                <a:srgbClr val="E63D51"/>
              </a:gs>
              <a:gs pos="100000">
                <a:srgbClr val="EB7B87"/>
              </a:gs>
            </a:gsLst>
            <a:path path="circle">
              <a:fillToRect t="100000" r="100000"/>
            </a:path>
            <a:tileRect l="-100000" b="-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F783A501-6D5C-0E5F-7587-9D826DD4F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22" y="1204413"/>
            <a:ext cx="2316857" cy="29697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1DCA905-309C-BBCE-E222-A6434D1FB7F7}"/>
              </a:ext>
            </a:extLst>
          </p:cNvPr>
          <p:cNvSpPr txBox="1"/>
          <p:nvPr/>
        </p:nvSpPr>
        <p:spPr>
          <a:xfrm>
            <a:off x="771322" y="4350609"/>
            <a:ext cx="1812852" cy="523220"/>
          </a:xfrm>
          <a:prstGeom prst="rect">
            <a:avLst/>
          </a:prstGeom>
          <a:noFill/>
        </p:spPr>
        <p:txBody>
          <a:bodyPr wrap="square" rtlCol="0">
            <a:spAutoFit/>
          </a:bodyPr>
          <a:lstStyle/>
          <a:p>
            <a:r>
              <a:rPr lang="fr-FR" sz="2800" dirty="0">
                <a:solidFill>
                  <a:schemeClr val="accent4">
                    <a:lumMod val="60000"/>
                    <a:lumOff val="40000"/>
                  </a:schemeClr>
                </a:solidFill>
                <a:latin typeface="Avenir Next LT Pro Demi" panose="020B0704020202020204" pitchFamily="34" charset="0"/>
              </a:rPr>
              <a:t>Rosetta</a:t>
            </a:r>
          </a:p>
        </p:txBody>
      </p:sp>
      <p:sp>
        <p:nvSpPr>
          <p:cNvPr id="16" name="TextBox 15">
            <a:extLst>
              <a:ext uri="{FF2B5EF4-FFF2-40B4-BE49-F238E27FC236}">
                <a16:creationId xmlns:a16="http://schemas.microsoft.com/office/drawing/2014/main" id="{2CE96CFB-3FE2-5774-F0F9-9B253BCA24E7}"/>
              </a:ext>
            </a:extLst>
          </p:cNvPr>
          <p:cNvSpPr txBox="1"/>
          <p:nvPr/>
        </p:nvSpPr>
        <p:spPr>
          <a:xfrm>
            <a:off x="771322"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8" name="TextBox 17">
            <a:extLst>
              <a:ext uri="{FF2B5EF4-FFF2-40B4-BE49-F238E27FC236}">
                <a16:creationId xmlns:a16="http://schemas.microsoft.com/office/drawing/2014/main" id="{E1764B06-854F-F6DE-A1E0-A65FE5FDB8A6}"/>
              </a:ext>
            </a:extLst>
          </p:cNvPr>
          <p:cNvSpPr txBox="1"/>
          <p:nvPr/>
        </p:nvSpPr>
        <p:spPr>
          <a:xfrm>
            <a:off x="1215672" y="481638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TinkerBell</a:t>
            </a:r>
          </a:p>
        </p:txBody>
      </p:sp>
      <p:sp>
        <p:nvSpPr>
          <p:cNvPr id="19" name="Rectangle: Rounded Corners 18">
            <a:extLst>
              <a:ext uri="{FF2B5EF4-FFF2-40B4-BE49-F238E27FC236}">
                <a16:creationId xmlns:a16="http://schemas.microsoft.com/office/drawing/2014/main" id="{11B9D3D0-4C7F-9CCE-D98A-B1B6DF85F373}"/>
              </a:ext>
            </a:extLst>
          </p:cNvPr>
          <p:cNvSpPr/>
          <p:nvPr/>
        </p:nvSpPr>
        <p:spPr>
          <a:xfrm>
            <a:off x="3719999" y="3606800"/>
            <a:ext cx="2376002" cy="1809750"/>
          </a:xfrm>
          <a:prstGeom prst="roundRect">
            <a:avLst>
              <a:gd name="adj" fmla="val 14844"/>
            </a:avLst>
          </a:prstGeom>
          <a:gradFill flip="none" rotWithShape="1">
            <a:gsLst>
              <a:gs pos="73000">
                <a:srgbClr val="2A66A6"/>
              </a:gs>
              <a:gs pos="29000">
                <a:srgbClr val="1B99D6"/>
              </a:gs>
              <a:gs pos="100000">
                <a:srgbClr val="20599A"/>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Picture 4" descr="Disney Pixar Characters (1288x1602), Png Download">
            <a:extLst>
              <a:ext uri="{FF2B5EF4-FFF2-40B4-BE49-F238E27FC236}">
                <a16:creationId xmlns:a16="http://schemas.microsoft.com/office/drawing/2014/main" id="{8AED6D44-E67E-7DFB-9E4A-D6F49B75A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973" y="2126062"/>
            <a:ext cx="1415180" cy="20481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333F7CE-ED93-59EC-21C6-0E26E8654F14}"/>
              </a:ext>
            </a:extLst>
          </p:cNvPr>
          <p:cNvSpPr txBox="1"/>
          <p:nvPr/>
        </p:nvSpPr>
        <p:spPr>
          <a:xfrm>
            <a:off x="3769696" y="4350609"/>
            <a:ext cx="1537905" cy="523220"/>
          </a:xfrm>
          <a:prstGeom prst="rect">
            <a:avLst/>
          </a:prstGeom>
          <a:noFill/>
        </p:spPr>
        <p:txBody>
          <a:bodyPr wrap="square" rtlCol="0">
            <a:spAutoFit/>
          </a:bodyPr>
          <a:lstStyle/>
          <a:p>
            <a:r>
              <a:rPr lang="fr-FR" sz="2800" dirty="0">
                <a:solidFill>
                  <a:srgbClr val="95D7F5"/>
                </a:solidFill>
                <a:latin typeface="Avenir Next LT Pro Demi" panose="020B0704020202020204" pitchFamily="34" charset="0"/>
              </a:rPr>
              <a:t>Sadness</a:t>
            </a:r>
          </a:p>
        </p:txBody>
      </p:sp>
      <p:sp>
        <p:nvSpPr>
          <p:cNvPr id="22" name="TextBox 21">
            <a:extLst>
              <a:ext uri="{FF2B5EF4-FFF2-40B4-BE49-F238E27FC236}">
                <a16:creationId xmlns:a16="http://schemas.microsoft.com/office/drawing/2014/main" id="{6D2370CA-A8FD-87DB-AFB7-F6B705D35BE0}"/>
              </a:ext>
            </a:extLst>
          </p:cNvPr>
          <p:cNvSpPr txBox="1"/>
          <p:nvPr/>
        </p:nvSpPr>
        <p:spPr>
          <a:xfrm>
            <a:off x="3769696"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3" name="TextBox 22">
            <a:extLst>
              <a:ext uri="{FF2B5EF4-FFF2-40B4-BE49-F238E27FC236}">
                <a16:creationId xmlns:a16="http://schemas.microsoft.com/office/drawing/2014/main" id="{CE4FFC27-AA12-3794-4B5D-91B6934F0430}"/>
              </a:ext>
            </a:extLst>
          </p:cNvPr>
          <p:cNvSpPr txBox="1"/>
          <p:nvPr/>
        </p:nvSpPr>
        <p:spPr>
          <a:xfrm>
            <a:off x="4251238"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4" name="Rectangle: Rounded Corners 23">
            <a:extLst>
              <a:ext uri="{FF2B5EF4-FFF2-40B4-BE49-F238E27FC236}">
                <a16:creationId xmlns:a16="http://schemas.microsoft.com/office/drawing/2014/main" id="{506B9EF2-3487-A544-0AED-7C67EE836A92}"/>
              </a:ext>
            </a:extLst>
          </p:cNvPr>
          <p:cNvSpPr/>
          <p:nvPr/>
        </p:nvSpPr>
        <p:spPr>
          <a:xfrm>
            <a:off x="6449945" y="3066757"/>
            <a:ext cx="2376002" cy="2349793"/>
          </a:xfrm>
          <a:prstGeom prst="roundRect">
            <a:avLst>
              <a:gd name="adj" fmla="val 14844"/>
            </a:avLst>
          </a:prstGeom>
          <a:gradFill flip="none" rotWithShape="1">
            <a:gsLst>
              <a:gs pos="31000">
                <a:srgbClr val="7EB14F"/>
              </a:gs>
              <a:gs pos="0">
                <a:srgbClr val="EAEC9E"/>
              </a:gs>
              <a:gs pos="100000">
                <a:srgbClr val="235B23">
                  <a:lumMod val="100000"/>
                </a:srgbClr>
              </a:gs>
            </a:gsLst>
            <a:path path="circle">
              <a:fillToRect l="100000" b="100000"/>
            </a:path>
            <a:tileRect t="-100000" r="-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Picture 6" descr="Inside Out transparent PNG images - StickPNG">
            <a:extLst>
              <a:ext uri="{FF2B5EF4-FFF2-40B4-BE49-F238E27FC236}">
                <a16:creationId xmlns:a16="http://schemas.microsoft.com/office/drawing/2014/main" id="{EDC5CB65-0D63-74C9-CA7C-9A62BD1143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8748" y="1953737"/>
            <a:ext cx="2396872" cy="239687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1C21617-CFC4-70D2-8EAB-661B8D63BA64}"/>
              </a:ext>
            </a:extLst>
          </p:cNvPr>
          <p:cNvSpPr txBox="1"/>
          <p:nvPr/>
        </p:nvSpPr>
        <p:spPr>
          <a:xfrm>
            <a:off x="6518748" y="4350609"/>
            <a:ext cx="2093957" cy="523220"/>
          </a:xfrm>
          <a:prstGeom prst="rect">
            <a:avLst/>
          </a:prstGeom>
          <a:noFill/>
        </p:spPr>
        <p:txBody>
          <a:bodyPr wrap="square" rtlCol="0">
            <a:spAutoFit/>
          </a:bodyPr>
          <a:lstStyle/>
          <a:p>
            <a:r>
              <a:rPr lang="fr-FR" sz="2800" dirty="0">
                <a:solidFill>
                  <a:schemeClr val="accent4">
                    <a:lumMod val="40000"/>
                    <a:lumOff val="60000"/>
                  </a:schemeClr>
                </a:solidFill>
                <a:latin typeface="Avenir Next LT Pro Demi" panose="020B0704020202020204" pitchFamily="34" charset="0"/>
              </a:rPr>
              <a:t>Disgust</a:t>
            </a:r>
          </a:p>
        </p:txBody>
      </p:sp>
      <p:sp>
        <p:nvSpPr>
          <p:cNvPr id="27" name="TextBox 26">
            <a:extLst>
              <a:ext uri="{FF2B5EF4-FFF2-40B4-BE49-F238E27FC236}">
                <a16:creationId xmlns:a16="http://schemas.microsoft.com/office/drawing/2014/main" id="{5CC67A0A-484D-D5C0-E215-496BA7DC8349}"/>
              </a:ext>
            </a:extLst>
          </p:cNvPr>
          <p:cNvSpPr txBox="1"/>
          <p:nvPr/>
        </p:nvSpPr>
        <p:spPr>
          <a:xfrm>
            <a:off x="652823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8" name="TextBox 27">
            <a:extLst>
              <a:ext uri="{FF2B5EF4-FFF2-40B4-BE49-F238E27FC236}">
                <a16:creationId xmlns:a16="http://schemas.microsoft.com/office/drawing/2014/main" id="{8482440A-A5FC-3A76-2152-F1E97270E1EA}"/>
              </a:ext>
            </a:extLst>
          </p:cNvPr>
          <p:cNvSpPr txBox="1"/>
          <p:nvPr/>
        </p:nvSpPr>
        <p:spPr>
          <a:xfrm>
            <a:off x="7009780"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9" name="Rectangle: Rounded Corners 28">
            <a:extLst>
              <a:ext uri="{FF2B5EF4-FFF2-40B4-BE49-F238E27FC236}">
                <a16:creationId xmlns:a16="http://schemas.microsoft.com/office/drawing/2014/main" id="{3CC6F029-D61B-1212-7CAE-34BE8F08D6D6}"/>
              </a:ext>
            </a:extLst>
          </p:cNvPr>
          <p:cNvSpPr/>
          <p:nvPr/>
        </p:nvSpPr>
        <p:spPr>
          <a:xfrm>
            <a:off x="9179891" y="2040001"/>
            <a:ext cx="2376002" cy="3376549"/>
          </a:xfrm>
          <a:prstGeom prst="roundRect">
            <a:avLst>
              <a:gd name="adj" fmla="val 14844"/>
            </a:avLst>
          </a:prstGeom>
          <a:gradFill flip="none" rotWithShape="1">
            <a:gsLst>
              <a:gs pos="98000">
                <a:srgbClr val="444A59"/>
              </a:gs>
              <a:gs pos="27000">
                <a:srgbClr val="6A6A9C"/>
              </a:gs>
              <a:gs pos="100000">
                <a:srgbClr val="7591C8"/>
              </a:gs>
              <a:gs pos="100000">
                <a:srgbClr val="374152"/>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Picture 29" descr="A toy figurine of a cartoon character&#10;&#10;Description automatically generated with low confidence">
            <a:extLst>
              <a:ext uri="{FF2B5EF4-FFF2-40B4-BE49-F238E27FC236}">
                <a16:creationId xmlns:a16="http://schemas.microsoft.com/office/drawing/2014/main" id="{64E8060F-01F6-F4D6-997E-843E25A78A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12086" y="1031992"/>
            <a:ext cx="848832" cy="3142170"/>
          </a:xfrm>
          <a:prstGeom prst="rect">
            <a:avLst/>
          </a:prstGeom>
        </p:spPr>
      </p:pic>
      <p:sp>
        <p:nvSpPr>
          <p:cNvPr id="31" name="TextBox 30">
            <a:extLst>
              <a:ext uri="{FF2B5EF4-FFF2-40B4-BE49-F238E27FC236}">
                <a16:creationId xmlns:a16="http://schemas.microsoft.com/office/drawing/2014/main" id="{38EC6601-0323-2B98-0058-06A4F2EC7EDA}"/>
              </a:ext>
            </a:extLst>
          </p:cNvPr>
          <p:cNvSpPr txBox="1"/>
          <p:nvPr/>
        </p:nvSpPr>
        <p:spPr>
          <a:xfrm>
            <a:off x="9263281" y="4350609"/>
            <a:ext cx="1321638" cy="523220"/>
          </a:xfrm>
          <a:prstGeom prst="rect">
            <a:avLst/>
          </a:prstGeom>
          <a:noFill/>
        </p:spPr>
        <p:txBody>
          <a:bodyPr wrap="square" rtlCol="0">
            <a:spAutoFit/>
          </a:bodyPr>
          <a:lstStyle/>
          <a:p>
            <a:r>
              <a:rPr lang="fr-FR" sz="2800" dirty="0">
                <a:solidFill>
                  <a:schemeClr val="accent1">
                    <a:lumMod val="20000"/>
                    <a:lumOff val="80000"/>
                  </a:schemeClr>
                </a:solidFill>
                <a:latin typeface="Avenir Next LT Pro Demi" panose="020B0704020202020204" pitchFamily="34" charset="0"/>
              </a:rPr>
              <a:t>Judy</a:t>
            </a:r>
          </a:p>
        </p:txBody>
      </p:sp>
      <p:sp>
        <p:nvSpPr>
          <p:cNvPr id="1024" name="TextBox 1023">
            <a:extLst>
              <a:ext uri="{FF2B5EF4-FFF2-40B4-BE49-F238E27FC236}">
                <a16:creationId xmlns:a16="http://schemas.microsoft.com/office/drawing/2014/main" id="{3A5D578F-654C-F6ED-E20D-676E5E913748}"/>
              </a:ext>
            </a:extLst>
          </p:cNvPr>
          <p:cNvSpPr txBox="1"/>
          <p:nvPr/>
        </p:nvSpPr>
        <p:spPr>
          <a:xfrm>
            <a:off x="928239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5" name="TextBox 1024">
            <a:extLst>
              <a:ext uri="{FF2B5EF4-FFF2-40B4-BE49-F238E27FC236}">
                <a16:creationId xmlns:a16="http://schemas.microsoft.com/office/drawing/2014/main" id="{A73EC611-3BCB-D5BE-22F3-D041F25EEAC9}"/>
              </a:ext>
            </a:extLst>
          </p:cNvPr>
          <p:cNvSpPr txBox="1"/>
          <p:nvPr/>
        </p:nvSpPr>
        <p:spPr>
          <a:xfrm>
            <a:off x="9763940"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Zootopia</a:t>
            </a:r>
          </a:p>
        </p:txBody>
      </p:sp>
      <p:sp>
        <p:nvSpPr>
          <p:cNvPr id="1037" name="Graphic 1033" descr="Caret Right with solid fill">
            <a:extLst>
              <a:ext uri="{FF2B5EF4-FFF2-40B4-BE49-F238E27FC236}">
                <a16:creationId xmlns:a16="http://schemas.microsoft.com/office/drawing/2014/main" id="{2EC64045-0B1B-5D3A-29F8-839E60AEB522}"/>
              </a:ext>
            </a:extLst>
          </p:cNvPr>
          <p:cNvSpPr/>
          <p:nvPr/>
        </p:nvSpPr>
        <p:spPr>
          <a:xfrm>
            <a:off x="11409067" y="6309404"/>
            <a:ext cx="68467" cy="119063"/>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35" name="TextBox 1034">
            <a:extLst>
              <a:ext uri="{FF2B5EF4-FFF2-40B4-BE49-F238E27FC236}">
                <a16:creationId xmlns:a16="http://schemas.microsoft.com/office/drawing/2014/main" id="{EFA57222-6E3A-2064-33AA-6D6B9060D26C}"/>
              </a:ext>
            </a:extLst>
          </p:cNvPr>
          <p:cNvSpPr txBox="1"/>
          <p:nvPr/>
        </p:nvSpPr>
        <p:spPr>
          <a:xfrm>
            <a:off x="9588453" y="6153848"/>
            <a:ext cx="639070" cy="369332"/>
          </a:xfrm>
          <a:prstGeom prst="rect">
            <a:avLst/>
          </a:prstGeom>
          <a:noFill/>
        </p:spPr>
        <p:txBody>
          <a:bodyPr wrap="square" rtlCol="0">
            <a:spAutoFit/>
          </a:bodyPr>
          <a:lstStyle/>
          <a:p>
            <a:r>
              <a:rPr lang="fr-FR" dirty="0">
                <a:latin typeface="Avenir Next LT Pro" panose="020B0504020202020204" pitchFamily="34" charset="0"/>
              </a:rPr>
              <a:t>Prev</a:t>
            </a:r>
            <a:endParaRPr lang="fr-FR" sz="1600" dirty="0">
              <a:latin typeface="Avenir Next LT Pro" panose="020B0504020202020204" pitchFamily="34" charset="0"/>
            </a:endParaRPr>
          </a:p>
        </p:txBody>
      </p:sp>
      <p:sp>
        <p:nvSpPr>
          <p:cNvPr id="1036" name="TextBox 1035">
            <a:extLst>
              <a:ext uri="{FF2B5EF4-FFF2-40B4-BE49-F238E27FC236}">
                <a16:creationId xmlns:a16="http://schemas.microsoft.com/office/drawing/2014/main" id="{6C20C27C-41F7-E426-9860-34FA88D2C5C9}"/>
              </a:ext>
            </a:extLst>
          </p:cNvPr>
          <p:cNvSpPr txBox="1"/>
          <p:nvPr/>
        </p:nvSpPr>
        <p:spPr>
          <a:xfrm>
            <a:off x="10680697" y="6154206"/>
            <a:ext cx="678923" cy="369332"/>
          </a:xfrm>
          <a:prstGeom prst="rect">
            <a:avLst/>
          </a:prstGeom>
          <a:noFill/>
        </p:spPr>
        <p:txBody>
          <a:bodyPr wrap="square" rtlCol="0">
            <a:spAutoFit/>
          </a:bodyPr>
          <a:lstStyle/>
          <a:p>
            <a:r>
              <a:rPr lang="fr-FR" dirty="0">
                <a:latin typeface="Avenir Next LT Pro" panose="020B0504020202020204" pitchFamily="34" charset="0"/>
              </a:rPr>
              <a:t>Next</a:t>
            </a:r>
          </a:p>
        </p:txBody>
      </p:sp>
      <p:sp>
        <p:nvSpPr>
          <p:cNvPr id="1039" name="Graphic 1033" descr="Caret Right with solid fill">
            <a:extLst>
              <a:ext uri="{FF2B5EF4-FFF2-40B4-BE49-F238E27FC236}">
                <a16:creationId xmlns:a16="http://schemas.microsoft.com/office/drawing/2014/main" id="{A5D1BBC3-A1F1-D4E4-4909-E24434AA94A9}"/>
              </a:ext>
            </a:extLst>
          </p:cNvPr>
          <p:cNvSpPr/>
          <p:nvPr/>
        </p:nvSpPr>
        <p:spPr>
          <a:xfrm rot="10800000">
            <a:off x="9498517" y="6309404"/>
            <a:ext cx="68468" cy="119064"/>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0" name="Rectangle: Rounded Corners 1039">
            <a:extLst>
              <a:ext uri="{FF2B5EF4-FFF2-40B4-BE49-F238E27FC236}">
                <a16:creationId xmlns:a16="http://schemas.microsoft.com/office/drawing/2014/main" id="{D240B559-CAC1-CC66-79F3-E94D37DABDD4}"/>
              </a:ext>
            </a:extLst>
          </p:cNvPr>
          <p:cNvSpPr/>
          <p:nvPr/>
        </p:nvSpPr>
        <p:spPr>
          <a:xfrm>
            <a:off x="5415771" y="6553200"/>
            <a:ext cx="1360458" cy="147202"/>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Rounded Corners 1">
            <a:extLst>
              <a:ext uri="{FF2B5EF4-FFF2-40B4-BE49-F238E27FC236}">
                <a16:creationId xmlns:a16="http://schemas.microsoft.com/office/drawing/2014/main" id="{E454EAEE-6374-1641-24ED-8DCFDC1DD115}"/>
              </a:ext>
            </a:extLst>
          </p:cNvPr>
          <p:cNvSpPr/>
          <p:nvPr/>
        </p:nvSpPr>
        <p:spPr>
          <a:xfrm>
            <a:off x="11882861" y="2915479"/>
            <a:ext cx="2376002" cy="2501070"/>
          </a:xfrm>
          <a:prstGeom prst="roundRect">
            <a:avLst>
              <a:gd name="adj" fmla="val 14844"/>
            </a:avLst>
          </a:prstGeom>
          <a:gradFill flip="none" rotWithShape="1">
            <a:gsLst>
              <a:gs pos="41000">
                <a:srgbClr val="CF4134"/>
              </a:gs>
              <a:gs pos="100000">
                <a:srgbClr val="D3A77C"/>
              </a:gs>
            </a:gsLst>
            <a:lin ang="189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Picture 2" descr="Moana PNG, Moana Transparent Background - FreeIconsPNG">
            <a:extLst>
              <a:ext uri="{FF2B5EF4-FFF2-40B4-BE49-F238E27FC236}">
                <a16:creationId xmlns:a16="http://schemas.microsoft.com/office/drawing/2014/main" id="{099751F5-5800-4480-34EC-16A5289A95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01376" y="1672557"/>
            <a:ext cx="1450422" cy="2678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3903A1-42DD-984F-2F33-1C90CBF50134}"/>
              </a:ext>
            </a:extLst>
          </p:cNvPr>
          <p:cNvSpPr txBox="1"/>
          <p:nvPr/>
        </p:nvSpPr>
        <p:spPr>
          <a:xfrm>
            <a:off x="11994311" y="4350609"/>
            <a:ext cx="1450422" cy="523220"/>
          </a:xfrm>
          <a:prstGeom prst="rect">
            <a:avLst/>
          </a:prstGeom>
          <a:noFill/>
        </p:spPr>
        <p:txBody>
          <a:bodyPr wrap="square" rtlCol="0">
            <a:spAutoFit/>
          </a:bodyPr>
          <a:lstStyle/>
          <a:p>
            <a:r>
              <a:rPr lang="fr-FR" sz="2800" dirty="0">
                <a:solidFill>
                  <a:srgbClr val="E9C7A0"/>
                </a:solidFill>
                <a:latin typeface="Avenir Next LT Pro Demi" panose="020B0704020202020204" pitchFamily="34" charset="0"/>
              </a:rPr>
              <a:t>Moana</a:t>
            </a:r>
          </a:p>
        </p:txBody>
      </p:sp>
      <p:sp>
        <p:nvSpPr>
          <p:cNvPr id="17" name="TextBox 16">
            <a:extLst>
              <a:ext uri="{FF2B5EF4-FFF2-40B4-BE49-F238E27FC236}">
                <a16:creationId xmlns:a16="http://schemas.microsoft.com/office/drawing/2014/main" id="{60C7F299-DD63-9A8D-69D9-43FDE5EAB335}"/>
              </a:ext>
            </a:extLst>
          </p:cNvPr>
          <p:cNvSpPr txBox="1"/>
          <p:nvPr/>
        </p:nvSpPr>
        <p:spPr>
          <a:xfrm>
            <a:off x="11988302"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7" name="TextBox 1026">
            <a:extLst>
              <a:ext uri="{FF2B5EF4-FFF2-40B4-BE49-F238E27FC236}">
                <a16:creationId xmlns:a16="http://schemas.microsoft.com/office/drawing/2014/main" id="{5EA598EC-39F4-305B-0CE3-E374F55E96EA}"/>
              </a:ext>
            </a:extLst>
          </p:cNvPr>
          <p:cNvSpPr txBox="1"/>
          <p:nvPr/>
        </p:nvSpPr>
        <p:spPr>
          <a:xfrm>
            <a:off x="12469844"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Moana</a:t>
            </a:r>
          </a:p>
        </p:txBody>
      </p:sp>
      <p:sp>
        <p:nvSpPr>
          <p:cNvPr id="1028" name="Rectangle: Rounded Corners 1027">
            <a:extLst>
              <a:ext uri="{FF2B5EF4-FFF2-40B4-BE49-F238E27FC236}">
                <a16:creationId xmlns:a16="http://schemas.microsoft.com/office/drawing/2014/main" id="{611A6EC6-B994-8F98-03B2-B53F25D87E3C}"/>
              </a:ext>
            </a:extLst>
          </p:cNvPr>
          <p:cNvSpPr/>
          <p:nvPr/>
        </p:nvSpPr>
        <p:spPr>
          <a:xfrm>
            <a:off x="14741633" y="4174162"/>
            <a:ext cx="2376002" cy="1242386"/>
          </a:xfrm>
          <a:prstGeom prst="roundRect">
            <a:avLst>
              <a:gd name="adj" fmla="val 14844"/>
            </a:avLst>
          </a:prstGeom>
          <a:gradFill flip="none" rotWithShape="1">
            <a:gsLst>
              <a:gs pos="100000">
                <a:srgbClr val="509284"/>
              </a:gs>
              <a:gs pos="52000">
                <a:srgbClr val="5A8C82"/>
              </a:gs>
              <a:gs pos="0">
                <a:srgbClr val="AE5970"/>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30" name="Picture 4" descr="Vanellope Von Schweetz transparent PNG - StickPNG">
            <a:extLst>
              <a:ext uri="{FF2B5EF4-FFF2-40B4-BE49-F238E27FC236}">
                <a16:creationId xmlns:a16="http://schemas.microsoft.com/office/drawing/2014/main" id="{68ADCF38-EB58-8F75-9ADE-DC9CC78FA8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80455" y="2199889"/>
            <a:ext cx="1102244" cy="2150720"/>
          </a:xfrm>
          <a:prstGeom prst="rect">
            <a:avLst/>
          </a:prstGeom>
          <a:noFill/>
          <a:extLst>
            <a:ext uri="{909E8E84-426E-40DD-AFC4-6F175D3DCCD1}">
              <a14:hiddenFill xmlns:a14="http://schemas.microsoft.com/office/drawing/2010/main">
                <a:solidFill>
                  <a:srgbClr val="FFFFFF"/>
                </a:solidFill>
              </a14:hiddenFill>
            </a:ext>
          </a:extLst>
        </p:spPr>
      </p:pic>
      <p:sp>
        <p:nvSpPr>
          <p:cNvPr id="1031" name="TextBox 1030">
            <a:extLst>
              <a:ext uri="{FF2B5EF4-FFF2-40B4-BE49-F238E27FC236}">
                <a16:creationId xmlns:a16="http://schemas.microsoft.com/office/drawing/2014/main" id="{687F410B-C4A5-3D65-B57B-4F470009EED1}"/>
              </a:ext>
            </a:extLst>
          </p:cNvPr>
          <p:cNvSpPr txBox="1"/>
          <p:nvPr/>
        </p:nvSpPr>
        <p:spPr>
          <a:xfrm>
            <a:off x="14805984" y="4347570"/>
            <a:ext cx="1873980" cy="523220"/>
          </a:xfrm>
          <a:prstGeom prst="rect">
            <a:avLst/>
          </a:prstGeom>
          <a:noFill/>
        </p:spPr>
        <p:txBody>
          <a:bodyPr wrap="square" rtlCol="0">
            <a:spAutoFit/>
          </a:bodyPr>
          <a:lstStyle/>
          <a:p>
            <a:r>
              <a:rPr lang="fr-FR" sz="2800" dirty="0">
                <a:solidFill>
                  <a:schemeClr val="bg1">
                    <a:lumMod val="95000"/>
                  </a:schemeClr>
                </a:solidFill>
                <a:latin typeface="Avenir Next LT Pro Demi" panose="020B0704020202020204" pitchFamily="34" charset="0"/>
              </a:rPr>
              <a:t>Vanellope</a:t>
            </a:r>
          </a:p>
        </p:txBody>
      </p:sp>
      <p:sp>
        <p:nvSpPr>
          <p:cNvPr id="1032" name="TextBox 1031">
            <a:extLst>
              <a:ext uri="{FF2B5EF4-FFF2-40B4-BE49-F238E27FC236}">
                <a16:creationId xmlns:a16="http://schemas.microsoft.com/office/drawing/2014/main" id="{F3C5DDD4-EF46-2F64-ECDD-965A52E71930}"/>
              </a:ext>
            </a:extLst>
          </p:cNvPr>
          <p:cNvSpPr txBox="1"/>
          <p:nvPr/>
        </p:nvSpPr>
        <p:spPr>
          <a:xfrm>
            <a:off x="14815042"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33" name="TextBox 1032">
            <a:extLst>
              <a:ext uri="{FF2B5EF4-FFF2-40B4-BE49-F238E27FC236}">
                <a16:creationId xmlns:a16="http://schemas.microsoft.com/office/drawing/2014/main" id="{326D3B9C-C9BF-90C5-F11B-DFCB23979E72}"/>
              </a:ext>
            </a:extLst>
          </p:cNvPr>
          <p:cNvSpPr txBox="1"/>
          <p:nvPr/>
        </p:nvSpPr>
        <p:spPr>
          <a:xfrm>
            <a:off x="15296584"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Wreck-It Ralph</a:t>
            </a:r>
          </a:p>
        </p:txBody>
      </p:sp>
      <p:pic>
        <p:nvPicPr>
          <p:cNvPr id="1041" name="Picture 2" descr="Inside out title png 1 » PNG Image">
            <a:extLst>
              <a:ext uri="{FF2B5EF4-FFF2-40B4-BE49-F238E27FC236}">
                <a16:creationId xmlns:a16="http://schemas.microsoft.com/office/drawing/2014/main" id="{74068553-B168-961F-426F-24CACB73B8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97116" y="2384395"/>
            <a:ext cx="1578890" cy="1254376"/>
          </a:xfrm>
          <a:prstGeom prst="rect">
            <a:avLst/>
          </a:prstGeom>
          <a:noFill/>
          <a:extLst>
            <a:ext uri="{909E8E84-426E-40DD-AFC4-6F175D3DCCD1}">
              <a14:hiddenFill xmlns:a14="http://schemas.microsoft.com/office/drawing/2010/main">
                <a:solidFill>
                  <a:srgbClr val="FFFFFF"/>
                </a:solidFill>
              </a14:hiddenFill>
            </a:ext>
          </a:extLst>
        </p:spPr>
      </p:pic>
      <p:sp>
        <p:nvSpPr>
          <p:cNvPr id="1042" name="TextBox 1041">
            <a:extLst>
              <a:ext uri="{FF2B5EF4-FFF2-40B4-BE49-F238E27FC236}">
                <a16:creationId xmlns:a16="http://schemas.microsoft.com/office/drawing/2014/main" id="{14E6B974-541D-FD3C-AC65-21131DC13ACC}"/>
              </a:ext>
            </a:extLst>
          </p:cNvPr>
          <p:cNvSpPr txBox="1"/>
          <p:nvPr/>
        </p:nvSpPr>
        <p:spPr>
          <a:xfrm>
            <a:off x="5945786" y="17203609"/>
            <a:ext cx="4446484" cy="1323439"/>
          </a:xfrm>
          <a:prstGeom prst="rect">
            <a:avLst/>
          </a:prstGeom>
          <a:noFill/>
        </p:spPr>
        <p:txBody>
          <a:bodyPr wrap="square">
            <a:spAutoFit/>
          </a:bodyPr>
          <a:lstStyle/>
          <a:p>
            <a:r>
              <a:rPr lang="en-US" sz="1600" b="0" i="0" dirty="0">
                <a:solidFill>
                  <a:srgbClr val="E6E6E6"/>
                </a:solidFill>
                <a:effectLst/>
                <a:latin typeface="Avenir Next LT Pro" panose="020B0504020202020204" pitchFamily="34" charset="0"/>
              </a:rPr>
              <a:t>Sadness is literally the very definition and being of sorrow and gloom. She was hardly ever used because Joy is the dominant emotion and didn't want Riley to ever be sad. Because of this, Joy treated Sadness poorly.</a:t>
            </a:r>
            <a:endParaRPr lang="fr-FR" sz="1600" dirty="0">
              <a:latin typeface="Avenir Next LT Pro" panose="020B0504020202020204" pitchFamily="34" charset="0"/>
            </a:endParaRPr>
          </a:p>
        </p:txBody>
      </p:sp>
      <p:pic>
        <p:nvPicPr>
          <p:cNvPr id="1043" name="Picture 4" descr="Interview: Actress Amy Poehler And Director Pete Docter On 'Inside Out' :  NPR">
            <a:extLst>
              <a:ext uri="{FF2B5EF4-FFF2-40B4-BE49-F238E27FC236}">
                <a16:creationId xmlns:a16="http://schemas.microsoft.com/office/drawing/2014/main" id="{C890E377-62EE-723E-5FC4-3DEB72F494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960969" y="5601428"/>
            <a:ext cx="1449272" cy="815028"/>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4" name="Picture 6" descr="Inside Out, movie review: Pixar's latest and boldest feature is going to be  an instant classic | The Independent | The Independent">
            <a:extLst>
              <a:ext uri="{FF2B5EF4-FFF2-40B4-BE49-F238E27FC236}">
                <a16:creationId xmlns:a16="http://schemas.microsoft.com/office/drawing/2014/main" id="{8A7A5DE8-64E6-7685-C5EF-5A8C1538E9C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4360"/>
          <a:stretch/>
        </p:blipFill>
        <p:spPr bwMode="auto">
          <a:xfrm>
            <a:off x="49379011" y="5601428"/>
            <a:ext cx="1287204" cy="815028"/>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5" name="Picture 8" descr="Inside Out (2015) - IMDb">
            <a:extLst>
              <a:ext uri="{FF2B5EF4-FFF2-40B4-BE49-F238E27FC236}">
                <a16:creationId xmlns:a16="http://schemas.microsoft.com/office/drawing/2014/main" id="{F2C284F7-322F-77B7-812C-73CF482F839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2343" b="10256"/>
          <a:stretch/>
        </p:blipFill>
        <p:spPr bwMode="auto">
          <a:xfrm>
            <a:off x="54449272" y="5601428"/>
            <a:ext cx="1579512" cy="815028"/>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47" name="TextBox 1046">
            <a:extLst>
              <a:ext uri="{FF2B5EF4-FFF2-40B4-BE49-F238E27FC236}">
                <a16:creationId xmlns:a16="http://schemas.microsoft.com/office/drawing/2014/main" id="{63330D7D-DB4E-4644-E6BB-6C8CB6347C0A}"/>
              </a:ext>
            </a:extLst>
          </p:cNvPr>
          <p:cNvSpPr txBox="1"/>
          <p:nvPr/>
        </p:nvSpPr>
        <p:spPr>
          <a:xfrm rot="16200000">
            <a:off x="274143" y="-10625992"/>
            <a:ext cx="1527216" cy="461665"/>
          </a:xfrm>
          <a:prstGeom prst="rect">
            <a:avLst/>
          </a:prstGeom>
          <a:noFill/>
        </p:spPr>
        <p:txBody>
          <a:bodyPr wrap="square" rtlCol="0">
            <a:spAutoFit/>
          </a:bodyPr>
          <a:lstStyle/>
          <a:p>
            <a:r>
              <a:rPr lang="fr-FR" sz="2400" dirty="0">
                <a:latin typeface="Avenir Next LT Pro" panose="020B0504020202020204" pitchFamily="34" charset="0"/>
                <a:ea typeface="UD Digi Kyokasho NK-R" panose="02020400000000000000" pitchFamily="18" charset="-128"/>
              </a:rPr>
              <a:t>Sadness</a:t>
            </a:r>
          </a:p>
        </p:txBody>
      </p:sp>
      <p:sp>
        <p:nvSpPr>
          <p:cNvPr id="1048" name="Graphic 1033" descr="Caret Right with solid fill">
            <a:extLst>
              <a:ext uri="{FF2B5EF4-FFF2-40B4-BE49-F238E27FC236}">
                <a16:creationId xmlns:a16="http://schemas.microsoft.com/office/drawing/2014/main" id="{A54E8C2F-5D6F-A8C5-3B3D-457E4788CC36}"/>
              </a:ext>
            </a:extLst>
          </p:cNvPr>
          <p:cNvSpPr/>
          <p:nvPr/>
        </p:nvSpPr>
        <p:spPr>
          <a:xfrm rot="5400000">
            <a:off x="894348" y="-6608806"/>
            <a:ext cx="187692" cy="326392"/>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9" name="TextBox 1048">
            <a:extLst>
              <a:ext uri="{FF2B5EF4-FFF2-40B4-BE49-F238E27FC236}">
                <a16:creationId xmlns:a16="http://schemas.microsoft.com/office/drawing/2014/main" id="{289031FA-D4DE-A02E-82D6-BF5DC3258092}"/>
              </a:ext>
            </a:extLst>
          </p:cNvPr>
          <p:cNvSpPr txBox="1"/>
          <p:nvPr/>
        </p:nvSpPr>
        <p:spPr>
          <a:xfrm rot="16200000">
            <a:off x="495941" y="-8299580"/>
            <a:ext cx="1076012" cy="338554"/>
          </a:xfrm>
          <a:prstGeom prst="rect">
            <a:avLst/>
          </a:prstGeom>
          <a:noFill/>
        </p:spPr>
        <p:txBody>
          <a:bodyPr wrap="square" rtlCol="0">
            <a:spAutoFit/>
          </a:bodyPr>
          <a:lstStyle/>
          <a:p>
            <a:r>
              <a:rPr lang="fr-FR" sz="1600" dirty="0">
                <a:solidFill>
                  <a:schemeClr val="bg1">
                    <a:lumMod val="65000"/>
                  </a:schemeClr>
                </a:solidFill>
                <a:latin typeface="Avenir Next LT Pro" panose="020B0504020202020204" pitchFamily="34" charset="0"/>
              </a:rPr>
              <a:t>Disgust</a:t>
            </a:r>
          </a:p>
        </p:txBody>
      </p:sp>
      <p:sp>
        <p:nvSpPr>
          <p:cNvPr id="1050" name="TextBox 1049">
            <a:extLst>
              <a:ext uri="{FF2B5EF4-FFF2-40B4-BE49-F238E27FC236}">
                <a16:creationId xmlns:a16="http://schemas.microsoft.com/office/drawing/2014/main" id="{E5D4FB7E-8CF4-85EF-6F69-759AD3B3F8EC}"/>
              </a:ext>
            </a:extLst>
          </p:cNvPr>
          <p:cNvSpPr txBox="1"/>
          <p:nvPr/>
        </p:nvSpPr>
        <p:spPr>
          <a:xfrm>
            <a:off x="5924920" y="20105934"/>
            <a:ext cx="909008" cy="338554"/>
          </a:xfrm>
          <a:prstGeom prst="rect">
            <a:avLst/>
          </a:prstGeom>
          <a:noFill/>
        </p:spPr>
        <p:txBody>
          <a:bodyPr wrap="square" rtlCol="0">
            <a:spAutoFit/>
          </a:bodyPr>
          <a:lstStyle/>
          <a:p>
            <a:r>
              <a:rPr lang="fr-FR" sz="1600" dirty="0">
                <a:solidFill>
                  <a:schemeClr val="bg1"/>
                </a:solidFill>
                <a:latin typeface="UD Digi Kyokasho NK-R" panose="020B0400000000000000" pitchFamily="18" charset="-128"/>
                <a:ea typeface="UD Digi Kyokasho NK-R" panose="020B0400000000000000" pitchFamily="18" charset="-128"/>
              </a:rPr>
              <a:t>Clips</a:t>
            </a:r>
          </a:p>
        </p:txBody>
      </p:sp>
      <p:pic>
        <p:nvPicPr>
          <p:cNvPr id="1051" name="Graphic 1050" descr="Close outline">
            <a:extLst>
              <a:ext uri="{FF2B5EF4-FFF2-40B4-BE49-F238E27FC236}">
                <a16:creationId xmlns:a16="http://schemas.microsoft.com/office/drawing/2014/main" id="{01ACFE94-D385-4336-C77B-907AD0B84C3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947499" y="1503938"/>
            <a:ext cx="392660" cy="392660"/>
          </a:xfrm>
          <a:prstGeom prst="rect">
            <a:avLst/>
          </a:prstGeom>
        </p:spPr>
      </p:pic>
      <p:sp>
        <p:nvSpPr>
          <p:cNvPr id="1052" name="TextBox 1051">
            <a:extLst>
              <a:ext uri="{FF2B5EF4-FFF2-40B4-BE49-F238E27FC236}">
                <a16:creationId xmlns:a16="http://schemas.microsoft.com/office/drawing/2014/main" id="{304874FE-39C2-6155-5A4E-F69B1A645D58}"/>
              </a:ext>
            </a:extLst>
          </p:cNvPr>
          <p:cNvSpPr txBox="1"/>
          <p:nvPr/>
        </p:nvSpPr>
        <p:spPr>
          <a:xfrm>
            <a:off x="13451870" y="1542241"/>
            <a:ext cx="825285" cy="369332"/>
          </a:xfrm>
          <a:prstGeom prst="rect">
            <a:avLst/>
          </a:prstGeom>
          <a:noFill/>
        </p:spPr>
        <p:txBody>
          <a:bodyPr wrap="square" rtlCol="0">
            <a:spAutoFit/>
          </a:bodyPr>
          <a:lstStyle/>
          <a:p>
            <a:r>
              <a:rPr lang="fr-FR" dirty="0">
                <a:latin typeface="Avenir Next LT Pro" panose="020B0504020202020204" pitchFamily="34" charset="0"/>
              </a:rPr>
              <a:t>Close</a:t>
            </a:r>
          </a:p>
        </p:txBody>
      </p:sp>
    </p:spTree>
    <p:extLst>
      <p:ext uri="{BB962C8B-B14F-4D97-AF65-F5344CB8AC3E}">
        <p14:creationId xmlns:p14="http://schemas.microsoft.com/office/powerpoint/2010/main" val="114096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Rounded Corners 1028">
            <a:extLst>
              <a:ext uri="{FF2B5EF4-FFF2-40B4-BE49-F238E27FC236}">
                <a16:creationId xmlns:a16="http://schemas.microsoft.com/office/drawing/2014/main" id="{ED249F5A-5706-F636-C008-D21D4621428B}"/>
              </a:ext>
            </a:extLst>
          </p:cNvPr>
          <p:cNvSpPr/>
          <p:nvPr/>
        </p:nvSpPr>
        <p:spPr>
          <a:xfrm>
            <a:off x="1561918" y="227276"/>
            <a:ext cx="2534478" cy="434416"/>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Walt Disney by Dareen on emaze">
            <a:extLst>
              <a:ext uri="{FF2B5EF4-FFF2-40B4-BE49-F238E27FC236}">
                <a16:creationId xmlns:a16="http://schemas.microsoft.com/office/drawing/2014/main" id="{E4580316-93D5-48CF-0040-08B986841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457" y="229813"/>
            <a:ext cx="1022468" cy="43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D1D663-ACAD-0C66-A575-797189E6A613}"/>
              </a:ext>
            </a:extLst>
          </p:cNvPr>
          <p:cNvSpPr txBox="1"/>
          <p:nvPr/>
        </p:nvSpPr>
        <p:spPr>
          <a:xfrm>
            <a:off x="6212867" y="278763"/>
            <a:ext cx="1444487" cy="369332"/>
          </a:xfrm>
          <a:prstGeom prst="rect">
            <a:avLst/>
          </a:prstGeom>
          <a:noFill/>
        </p:spPr>
        <p:txBody>
          <a:bodyPr wrap="square" rtlCol="0">
            <a:spAutoFit/>
          </a:bodyPr>
          <a:lstStyle/>
          <a:p>
            <a:r>
              <a:rPr lang="fr-FR" dirty="0">
                <a:latin typeface="Avenir Next LT Pro" panose="020B0504020202020204" pitchFamily="34" charset="0"/>
              </a:rPr>
              <a:t>Characters</a:t>
            </a:r>
          </a:p>
        </p:txBody>
      </p:sp>
      <p:sp>
        <p:nvSpPr>
          <p:cNvPr id="6" name="TextBox 5">
            <a:extLst>
              <a:ext uri="{FF2B5EF4-FFF2-40B4-BE49-F238E27FC236}">
                <a16:creationId xmlns:a16="http://schemas.microsoft.com/office/drawing/2014/main" id="{DF86BAB2-9E96-323D-E1A0-2958F44BB6C7}"/>
              </a:ext>
            </a:extLst>
          </p:cNvPr>
          <p:cNvSpPr txBox="1"/>
          <p:nvPr/>
        </p:nvSpPr>
        <p:spPr>
          <a:xfrm>
            <a:off x="1976366" y="267467"/>
            <a:ext cx="2107096" cy="323165"/>
          </a:xfrm>
          <a:prstGeom prst="rect">
            <a:avLst/>
          </a:prstGeom>
          <a:noFill/>
        </p:spPr>
        <p:txBody>
          <a:bodyPr wrap="square" rtlCol="0">
            <a:spAutoFit/>
          </a:bodyPr>
          <a:lstStyle/>
          <a:p>
            <a:r>
              <a:rPr lang="fr-FR" sz="1500" dirty="0">
                <a:solidFill>
                  <a:schemeClr val="bg1">
                    <a:lumMod val="65000"/>
                  </a:schemeClr>
                </a:solidFill>
                <a:latin typeface="Avenir Next LT Pro" panose="020B0504020202020204" pitchFamily="34" charset="0"/>
              </a:rPr>
              <a:t>Search characteres…</a:t>
            </a:r>
          </a:p>
        </p:txBody>
      </p:sp>
      <p:pic>
        <p:nvPicPr>
          <p:cNvPr id="8" name="Graphic 7" descr="Magnifying glass with solid fill">
            <a:extLst>
              <a:ext uri="{FF2B5EF4-FFF2-40B4-BE49-F238E27FC236}">
                <a16:creationId xmlns:a16="http://schemas.microsoft.com/office/drawing/2014/main" id="{3C3704A5-E979-C698-BD0C-85473EFFCB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35170" y="309919"/>
            <a:ext cx="252689" cy="252689"/>
          </a:xfrm>
          <a:prstGeom prst="rect">
            <a:avLst/>
          </a:prstGeom>
        </p:spPr>
      </p:pic>
      <p:sp>
        <p:nvSpPr>
          <p:cNvPr id="9" name="Flowchart: Connector 8">
            <a:extLst>
              <a:ext uri="{FF2B5EF4-FFF2-40B4-BE49-F238E27FC236}">
                <a16:creationId xmlns:a16="http://schemas.microsoft.com/office/drawing/2014/main" id="{F64AEB86-5A3E-12B0-8428-4EBABE11D513}"/>
              </a:ext>
            </a:extLst>
          </p:cNvPr>
          <p:cNvSpPr/>
          <p:nvPr/>
        </p:nvSpPr>
        <p:spPr>
          <a:xfrm flipH="1" flipV="1">
            <a:off x="11244884" y="37293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owchart: Connector 9">
            <a:extLst>
              <a:ext uri="{FF2B5EF4-FFF2-40B4-BE49-F238E27FC236}">
                <a16:creationId xmlns:a16="http://schemas.microsoft.com/office/drawing/2014/main" id="{D231C71E-CFA9-C575-1628-3B2114D6A911}"/>
              </a:ext>
            </a:extLst>
          </p:cNvPr>
          <p:cNvSpPr/>
          <p:nvPr/>
        </p:nvSpPr>
        <p:spPr>
          <a:xfrm flipH="1" flipV="1">
            <a:off x="11400263" y="409443"/>
            <a:ext cx="55135" cy="5209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Connector 10">
            <a:extLst>
              <a:ext uri="{FF2B5EF4-FFF2-40B4-BE49-F238E27FC236}">
                <a16:creationId xmlns:a16="http://schemas.microsoft.com/office/drawing/2014/main" id="{D56DEE9B-71BD-657F-3A7E-6374CDE24167}"/>
              </a:ext>
            </a:extLst>
          </p:cNvPr>
          <p:cNvSpPr/>
          <p:nvPr/>
        </p:nvSpPr>
        <p:spPr>
          <a:xfrm flipH="1" flipV="1">
            <a:off x="11359620" y="49804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owchart: Connector 11">
            <a:extLst>
              <a:ext uri="{FF2B5EF4-FFF2-40B4-BE49-F238E27FC236}">
                <a16:creationId xmlns:a16="http://schemas.microsoft.com/office/drawing/2014/main" id="{CDD091F7-5A01-1571-37F3-9C647C5FF79B}"/>
              </a:ext>
            </a:extLst>
          </p:cNvPr>
          <p:cNvSpPr/>
          <p:nvPr/>
        </p:nvSpPr>
        <p:spPr>
          <a:xfrm flipH="1" flipV="1">
            <a:off x="11244884" y="532449"/>
            <a:ext cx="91303" cy="8626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5D870CF6-1276-69F1-85D9-68D29447B431}"/>
              </a:ext>
            </a:extLst>
          </p:cNvPr>
          <p:cNvSpPr txBox="1"/>
          <p:nvPr/>
        </p:nvSpPr>
        <p:spPr>
          <a:xfrm>
            <a:off x="10436502" y="307705"/>
            <a:ext cx="808382" cy="338554"/>
          </a:xfrm>
          <a:prstGeom prst="rect">
            <a:avLst/>
          </a:prstGeom>
          <a:noFill/>
        </p:spPr>
        <p:txBody>
          <a:bodyPr wrap="square" rtlCol="0">
            <a:spAutoFit/>
          </a:bodyPr>
          <a:lstStyle/>
          <a:p>
            <a:r>
              <a:rPr lang="fr-FR" sz="1600" dirty="0">
                <a:latin typeface="Candara" panose="020E0502030303020204" pitchFamily="34" charset="0"/>
              </a:rPr>
              <a:t>Menu</a:t>
            </a:r>
          </a:p>
        </p:txBody>
      </p:sp>
      <p:sp>
        <p:nvSpPr>
          <p:cNvPr id="14" name="Rectangle: Rounded Corners 13">
            <a:extLst>
              <a:ext uri="{FF2B5EF4-FFF2-40B4-BE49-F238E27FC236}">
                <a16:creationId xmlns:a16="http://schemas.microsoft.com/office/drawing/2014/main" id="{4FBC4144-0DD2-F005-8E63-9588F3A9FE94}"/>
              </a:ext>
            </a:extLst>
          </p:cNvPr>
          <p:cNvSpPr/>
          <p:nvPr/>
        </p:nvSpPr>
        <p:spPr>
          <a:xfrm>
            <a:off x="-3459645" y="2915479"/>
            <a:ext cx="2729948" cy="2501071"/>
          </a:xfrm>
          <a:prstGeom prst="roundRect">
            <a:avLst>
              <a:gd name="adj" fmla="val 16667"/>
            </a:avLst>
          </a:prstGeom>
          <a:gradFill flip="none" rotWithShape="1">
            <a:gsLst>
              <a:gs pos="11000">
                <a:srgbClr val="CA192F"/>
              </a:gs>
              <a:gs pos="82000">
                <a:srgbClr val="E63D51"/>
              </a:gs>
              <a:gs pos="100000">
                <a:srgbClr val="EB7B87"/>
              </a:gs>
            </a:gsLst>
            <a:path path="circle">
              <a:fillToRect t="100000" r="100000"/>
            </a:path>
            <a:tileRect l="-100000" b="-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F783A501-6D5C-0E5F-7587-9D826DD4F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9828" y="1204413"/>
            <a:ext cx="2316857" cy="29697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1DCA905-309C-BBCE-E222-A6434D1FB7F7}"/>
              </a:ext>
            </a:extLst>
          </p:cNvPr>
          <p:cNvSpPr txBox="1"/>
          <p:nvPr/>
        </p:nvSpPr>
        <p:spPr>
          <a:xfrm>
            <a:off x="-3324428" y="4350609"/>
            <a:ext cx="1812852" cy="523220"/>
          </a:xfrm>
          <a:prstGeom prst="rect">
            <a:avLst/>
          </a:prstGeom>
          <a:noFill/>
        </p:spPr>
        <p:txBody>
          <a:bodyPr wrap="square" rtlCol="0">
            <a:spAutoFit/>
          </a:bodyPr>
          <a:lstStyle/>
          <a:p>
            <a:r>
              <a:rPr lang="fr-FR" sz="2800" dirty="0">
                <a:solidFill>
                  <a:schemeClr val="accent4">
                    <a:lumMod val="60000"/>
                    <a:lumOff val="40000"/>
                  </a:schemeClr>
                </a:solidFill>
                <a:latin typeface="Avenir Next LT Pro Demi" panose="020B0704020202020204" pitchFamily="34" charset="0"/>
              </a:rPr>
              <a:t>Rosetta</a:t>
            </a:r>
          </a:p>
        </p:txBody>
      </p:sp>
      <p:sp>
        <p:nvSpPr>
          <p:cNvPr id="16" name="TextBox 15">
            <a:extLst>
              <a:ext uri="{FF2B5EF4-FFF2-40B4-BE49-F238E27FC236}">
                <a16:creationId xmlns:a16="http://schemas.microsoft.com/office/drawing/2014/main" id="{2CE96CFB-3FE2-5774-F0F9-9B253BCA24E7}"/>
              </a:ext>
            </a:extLst>
          </p:cNvPr>
          <p:cNvSpPr txBox="1"/>
          <p:nvPr/>
        </p:nvSpPr>
        <p:spPr>
          <a:xfrm>
            <a:off x="-332442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8" name="TextBox 17">
            <a:extLst>
              <a:ext uri="{FF2B5EF4-FFF2-40B4-BE49-F238E27FC236}">
                <a16:creationId xmlns:a16="http://schemas.microsoft.com/office/drawing/2014/main" id="{E1764B06-854F-F6DE-A1E0-A65FE5FDB8A6}"/>
              </a:ext>
            </a:extLst>
          </p:cNvPr>
          <p:cNvSpPr txBox="1"/>
          <p:nvPr/>
        </p:nvSpPr>
        <p:spPr>
          <a:xfrm>
            <a:off x="-2880078" y="481638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TinkerBell</a:t>
            </a:r>
          </a:p>
        </p:txBody>
      </p:sp>
      <p:sp>
        <p:nvSpPr>
          <p:cNvPr id="19" name="Rectangle: Rounded Corners 18">
            <a:extLst>
              <a:ext uri="{FF2B5EF4-FFF2-40B4-BE49-F238E27FC236}">
                <a16:creationId xmlns:a16="http://schemas.microsoft.com/office/drawing/2014/main" id="{11B9D3D0-4C7F-9CCE-D98A-B1B6DF85F373}"/>
              </a:ext>
            </a:extLst>
          </p:cNvPr>
          <p:cNvSpPr/>
          <p:nvPr/>
        </p:nvSpPr>
        <p:spPr>
          <a:xfrm>
            <a:off x="1882004" y="2123525"/>
            <a:ext cx="10699834" cy="5504555"/>
          </a:xfrm>
          <a:prstGeom prst="roundRect">
            <a:avLst>
              <a:gd name="adj" fmla="val 14844"/>
            </a:avLst>
          </a:prstGeom>
          <a:gradFill flip="none" rotWithShape="1">
            <a:gsLst>
              <a:gs pos="73000">
                <a:srgbClr val="2A66A6"/>
              </a:gs>
              <a:gs pos="29000">
                <a:srgbClr val="1B99D6"/>
              </a:gs>
              <a:gs pos="100000">
                <a:srgbClr val="20599A"/>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Picture 4" descr="Disney Pixar Characters (1288x1602), Png Download">
            <a:extLst>
              <a:ext uri="{FF2B5EF4-FFF2-40B4-BE49-F238E27FC236}">
                <a16:creationId xmlns:a16="http://schemas.microsoft.com/office/drawing/2014/main" id="{8AED6D44-E67E-7DFB-9E4A-D6F49B75A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6199" y="1431202"/>
            <a:ext cx="3012636" cy="435999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333F7CE-ED93-59EC-21C6-0E26E8654F14}"/>
              </a:ext>
            </a:extLst>
          </p:cNvPr>
          <p:cNvSpPr txBox="1"/>
          <p:nvPr/>
        </p:nvSpPr>
        <p:spPr>
          <a:xfrm>
            <a:off x="5899065" y="2384395"/>
            <a:ext cx="2579617" cy="769441"/>
          </a:xfrm>
          <a:prstGeom prst="rect">
            <a:avLst/>
          </a:prstGeom>
          <a:noFill/>
        </p:spPr>
        <p:txBody>
          <a:bodyPr wrap="square" rtlCol="0">
            <a:spAutoFit/>
          </a:bodyPr>
          <a:lstStyle/>
          <a:p>
            <a:r>
              <a:rPr lang="fr-FR" sz="4400" dirty="0">
                <a:solidFill>
                  <a:srgbClr val="95D7F5"/>
                </a:solidFill>
                <a:latin typeface="Avenir Next LT Pro Demi" panose="020B0704020202020204" pitchFamily="34" charset="0"/>
              </a:rPr>
              <a:t>Sadness</a:t>
            </a:r>
          </a:p>
        </p:txBody>
      </p:sp>
      <p:sp>
        <p:nvSpPr>
          <p:cNvPr id="22" name="TextBox 21">
            <a:extLst>
              <a:ext uri="{FF2B5EF4-FFF2-40B4-BE49-F238E27FC236}">
                <a16:creationId xmlns:a16="http://schemas.microsoft.com/office/drawing/2014/main" id="{6D2370CA-A8FD-87DB-AFB7-F6B705D35BE0}"/>
              </a:ext>
            </a:extLst>
          </p:cNvPr>
          <p:cNvSpPr txBox="1"/>
          <p:nvPr/>
        </p:nvSpPr>
        <p:spPr>
          <a:xfrm>
            <a:off x="5980939" y="3203931"/>
            <a:ext cx="796970" cy="261610"/>
          </a:xfrm>
          <a:prstGeom prst="rect">
            <a:avLst/>
          </a:prstGeom>
          <a:noFill/>
        </p:spPr>
        <p:txBody>
          <a:bodyPr wrap="square" rtlCol="0">
            <a:spAutoFit/>
          </a:bodyPr>
          <a:lstStyle/>
          <a:p>
            <a:r>
              <a:rPr lang="fr-FR" sz="1100" dirty="0">
                <a:solidFill>
                  <a:schemeClr val="bg1"/>
                </a:solidFill>
                <a:latin typeface="Avenir Next LT Pro Light" panose="020B0304020202020204" pitchFamily="34" charset="0"/>
              </a:rPr>
              <a:t>Movie :</a:t>
            </a:r>
          </a:p>
        </p:txBody>
      </p:sp>
      <p:sp>
        <p:nvSpPr>
          <p:cNvPr id="23" name="TextBox 22">
            <a:extLst>
              <a:ext uri="{FF2B5EF4-FFF2-40B4-BE49-F238E27FC236}">
                <a16:creationId xmlns:a16="http://schemas.microsoft.com/office/drawing/2014/main" id="{CE4FFC27-AA12-3794-4B5D-91B6934F0430}"/>
              </a:ext>
            </a:extLst>
          </p:cNvPr>
          <p:cNvSpPr txBox="1"/>
          <p:nvPr/>
        </p:nvSpPr>
        <p:spPr>
          <a:xfrm>
            <a:off x="6494161" y="3142957"/>
            <a:ext cx="1292225" cy="338554"/>
          </a:xfrm>
          <a:prstGeom prst="rect">
            <a:avLst/>
          </a:prstGeom>
          <a:noFill/>
        </p:spPr>
        <p:txBody>
          <a:bodyPr wrap="square" rtlCol="0">
            <a:spAutoFit/>
          </a:bodyPr>
          <a:lstStyle/>
          <a:p>
            <a:r>
              <a:rPr lang="fr-FR" sz="1600" dirty="0">
                <a:solidFill>
                  <a:schemeClr val="bg1"/>
                </a:solidFill>
                <a:latin typeface="Avenir Next LT Pro Demi" panose="020B0704020202020204" pitchFamily="34" charset="0"/>
              </a:rPr>
              <a:t>Inside Out</a:t>
            </a:r>
          </a:p>
        </p:txBody>
      </p:sp>
      <p:sp>
        <p:nvSpPr>
          <p:cNvPr id="1035" name="TextBox 1034">
            <a:extLst>
              <a:ext uri="{FF2B5EF4-FFF2-40B4-BE49-F238E27FC236}">
                <a16:creationId xmlns:a16="http://schemas.microsoft.com/office/drawing/2014/main" id="{EFA57222-6E3A-2064-33AA-6D6B9060D26C}"/>
              </a:ext>
            </a:extLst>
          </p:cNvPr>
          <p:cNvSpPr txBox="1"/>
          <p:nvPr/>
        </p:nvSpPr>
        <p:spPr>
          <a:xfrm>
            <a:off x="9588453" y="7761668"/>
            <a:ext cx="639070" cy="369332"/>
          </a:xfrm>
          <a:prstGeom prst="rect">
            <a:avLst/>
          </a:prstGeom>
          <a:noFill/>
        </p:spPr>
        <p:txBody>
          <a:bodyPr wrap="square" rtlCol="0">
            <a:spAutoFit/>
          </a:bodyPr>
          <a:lstStyle/>
          <a:p>
            <a:r>
              <a:rPr lang="fr-FR" dirty="0">
                <a:latin typeface="Avenir Next LT Pro" panose="020B0504020202020204" pitchFamily="34" charset="0"/>
              </a:rPr>
              <a:t>Prev</a:t>
            </a:r>
            <a:endParaRPr lang="fr-FR" sz="1600" dirty="0">
              <a:latin typeface="Avenir Next LT Pro" panose="020B0504020202020204" pitchFamily="34" charset="0"/>
            </a:endParaRPr>
          </a:p>
        </p:txBody>
      </p:sp>
      <p:sp>
        <p:nvSpPr>
          <p:cNvPr id="1036" name="TextBox 1035">
            <a:extLst>
              <a:ext uri="{FF2B5EF4-FFF2-40B4-BE49-F238E27FC236}">
                <a16:creationId xmlns:a16="http://schemas.microsoft.com/office/drawing/2014/main" id="{6C20C27C-41F7-E426-9860-34FA88D2C5C9}"/>
              </a:ext>
            </a:extLst>
          </p:cNvPr>
          <p:cNvSpPr txBox="1"/>
          <p:nvPr/>
        </p:nvSpPr>
        <p:spPr>
          <a:xfrm>
            <a:off x="10680697" y="8066826"/>
            <a:ext cx="678923" cy="369332"/>
          </a:xfrm>
          <a:prstGeom prst="rect">
            <a:avLst/>
          </a:prstGeom>
          <a:noFill/>
        </p:spPr>
        <p:txBody>
          <a:bodyPr wrap="square" rtlCol="0">
            <a:spAutoFit/>
          </a:bodyPr>
          <a:lstStyle/>
          <a:p>
            <a:r>
              <a:rPr lang="fr-FR" dirty="0">
                <a:latin typeface="Avenir Next LT Pro" panose="020B0504020202020204" pitchFamily="34" charset="0"/>
              </a:rPr>
              <a:t>Next</a:t>
            </a:r>
          </a:p>
        </p:txBody>
      </p:sp>
      <p:sp>
        <p:nvSpPr>
          <p:cNvPr id="1039" name="Graphic 1033" descr="Caret Right with solid fill">
            <a:extLst>
              <a:ext uri="{FF2B5EF4-FFF2-40B4-BE49-F238E27FC236}">
                <a16:creationId xmlns:a16="http://schemas.microsoft.com/office/drawing/2014/main" id="{A5D1BBC3-A1F1-D4E4-4909-E24434AA94A9}"/>
              </a:ext>
            </a:extLst>
          </p:cNvPr>
          <p:cNvSpPr/>
          <p:nvPr/>
        </p:nvSpPr>
        <p:spPr>
          <a:xfrm rot="10800000">
            <a:off x="9498517" y="7292384"/>
            <a:ext cx="68468" cy="119064"/>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0" name="Rectangle: Rounded Corners 1039">
            <a:extLst>
              <a:ext uri="{FF2B5EF4-FFF2-40B4-BE49-F238E27FC236}">
                <a16:creationId xmlns:a16="http://schemas.microsoft.com/office/drawing/2014/main" id="{D240B559-CAC1-CC66-79F3-E94D37DABDD4}"/>
              </a:ext>
            </a:extLst>
          </p:cNvPr>
          <p:cNvSpPr/>
          <p:nvPr/>
        </p:nvSpPr>
        <p:spPr>
          <a:xfrm>
            <a:off x="5415771" y="7239000"/>
            <a:ext cx="1360458" cy="147202"/>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Graphic 1033" descr="Caret Right with solid fill">
            <a:extLst>
              <a:ext uri="{FF2B5EF4-FFF2-40B4-BE49-F238E27FC236}">
                <a16:creationId xmlns:a16="http://schemas.microsoft.com/office/drawing/2014/main" id="{3AD85C97-4DE1-CBFF-637F-7CF95E598FB8}"/>
              </a:ext>
            </a:extLst>
          </p:cNvPr>
          <p:cNvSpPr/>
          <p:nvPr/>
        </p:nvSpPr>
        <p:spPr>
          <a:xfrm>
            <a:off x="11409067" y="8633504"/>
            <a:ext cx="68467" cy="119063"/>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3" name="Rectangle: Rounded Corners 2">
            <a:extLst>
              <a:ext uri="{FF2B5EF4-FFF2-40B4-BE49-F238E27FC236}">
                <a16:creationId xmlns:a16="http://schemas.microsoft.com/office/drawing/2014/main" id="{3CE816C8-9F7F-EC4F-A5CF-F38DE9D5DE20}"/>
              </a:ext>
            </a:extLst>
          </p:cNvPr>
          <p:cNvSpPr/>
          <p:nvPr/>
        </p:nvSpPr>
        <p:spPr>
          <a:xfrm>
            <a:off x="12812645" y="3066757"/>
            <a:ext cx="2376002" cy="2349793"/>
          </a:xfrm>
          <a:prstGeom prst="roundRect">
            <a:avLst>
              <a:gd name="adj" fmla="val 14844"/>
            </a:avLst>
          </a:prstGeom>
          <a:gradFill flip="none" rotWithShape="1">
            <a:gsLst>
              <a:gs pos="31000">
                <a:srgbClr val="7EB14F"/>
              </a:gs>
              <a:gs pos="0">
                <a:srgbClr val="EAEC9E"/>
              </a:gs>
              <a:gs pos="100000">
                <a:srgbClr val="235B23">
                  <a:lumMod val="100000"/>
                </a:srgbClr>
              </a:gs>
            </a:gsLst>
            <a:path path="circle">
              <a:fillToRect l="100000" b="100000"/>
            </a:path>
            <a:tileRect t="-100000" r="-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6" descr="Inside Out transparent PNG images - StickPNG">
            <a:extLst>
              <a:ext uri="{FF2B5EF4-FFF2-40B4-BE49-F238E27FC236}">
                <a16:creationId xmlns:a16="http://schemas.microsoft.com/office/drawing/2014/main" id="{9F825514-5C16-4668-0742-4E719C14F5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81448" y="1953737"/>
            <a:ext cx="2396872" cy="23968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B046C44-47F9-E9C1-1231-10C44C70AE2C}"/>
              </a:ext>
            </a:extLst>
          </p:cNvPr>
          <p:cNvSpPr txBox="1"/>
          <p:nvPr/>
        </p:nvSpPr>
        <p:spPr>
          <a:xfrm>
            <a:off x="12881448" y="4350609"/>
            <a:ext cx="2093957" cy="523220"/>
          </a:xfrm>
          <a:prstGeom prst="rect">
            <a:avLst/>
          </a:prstGeom>
          <a:noFill/>
        </p:spPr>
        <p:txBody>
          <a:bodyPr wrap="square" rtlCol="0">
            <a:spAutoFit/>
          </a:bodyPr>
          <a:lstStyle/>
          <a:p>
            <a:r>
              <a:rPr lang="fr-FR" sz="2800" dirty="0">
                <a:solidFill>
                  <a:schemeClr val="accent4">
                    <a:lumMod val="40000"/>
                    <a:lumOff val="60000"/>
                  </a:schemeClr>
                </a:solidFill>
                <a:latin typeface="Avenir Next LT Pro Demi" panose="020B0704020202020204" pitchFamily="34" charset="0"/>
              </a:rPr>
              <a:t>Disgust</a:t>
            </a:r>
          </a:p>
        </p:txBody>
      </p:sp>
      <p:sp>
        <p:nvSpPr>
          <p:cNvPr id="1027" name="TextBox 1026">
            <a:extLst>
              <a:ext uri="{FF2B5EF4-FFF2-40B4-BE49-F238E27FC236}">
                <a16:creationId xmlns:a16="http://schemas.microsoft.com/office/drawing/2014/main" id="{BF6F74B2-95CD-263B-22D4-2F28FF19D45C}"/>
              </a:ext>
            </a:extLst>
          </p:cNvPr>
          <p:cNvSpPr txBox="1"/>
          <p:nvPr/>
        </p:nvSpPr>
        <p:spPr>
          <a:xfrm>
            <a:off x="1289093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8" name="TextBox 1027">
            <a:extLst>
              <a:ext uri="{FF2B5EF4-FFF2-40B4-BE49-F238E27FC236}">
                <a16:creationId xmlns:a16="http://schemas.microsoft.com/office/drawing/2014/main" id="{4F3229E6-056A-AF5F-0276-5071C7294AFE}"/>
              </a:ext>
            </a:extLst>
          </p:cNvPr>
          <p:cNvSpPr txBox="1"/>
          <p:nvPr/>
        </p:nvSpPr>
        <p:spPr>
          <a:xfrm>
            <a:off x="13372480"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1030" name="Rectangle: Rounded Corners 1029">
            <a:extLst>
              <a:ext uri="{FF2B5EF4-FFF2-40B4-BE49-F238E27FC236}">
                <a16:creationId xmlns:a16="http://schemas.microsoft.com/office/drawing/2014/main" id="{2B16C700-6C63-3A30-8037-DC2EB8544430}"/>
              </a:ext>
            </a:extLst>
          </p:cNvPr>
          <p:cNvSpPr/>
          <p:nvPr/>
        </p:nvSpPr>
        <p:spPr>
          <a:xfrm>
            <a:off x="16952291" y="2040001"/>
            <a:ext cx="2376002" cy="3376549"/>
          </a:xfrm>
          <a:prstGeom prst="roundRect">
            <a:avLst>
              <a:gd name="adj" fmla="val 14844"/>
            </a:avLst>
          </a:prstGeom>
          <a:gradFill flip="none" rotWithShape="1">
            <a:gsLst>
              <a:gs pos="98000">
                <a:srgbClr val="444A59"/>
              </a:gs>
              <a:gs pos="27000">
                <a:srgbClr val="6A6A9C"/>
              </a:gs>
              <a:gs pos="100000">
                <a:srgbClr val="7591C8"/>
              </a:gs>
              <a:gs pos="100000">
                <a:srgbClr val="374152"/>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31" name="Picture 1030" descr="A toy figurine of a cartoon character&#10;&#10;Description automatically generated with low confidence">
            <a:extLst>
              <a:ext uri="{FF2B5EF4-FFF2-40B4-BE49-F238E27FC236}">
                <a16:creationId xmlns:a16="http://schemas.microsoft.com/office/drawing/2014/main" id="{74C912F1-E53B-3264-556D-D3938BDF95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84486" y="1031992"/>
            <a:ext cx="848832" cy="3142170"/>
          </a:xfrm>
          <a:prstGeom prst="rect">
            <a:avLst/>
          </a:prstGeom>
        </p:spPr>
      </p:pic>
      <p:sp>
        <p:nvSpPr>
          <p:cNvPr id="1032" name="TextBox 1031">
            <a:extLst>
              <a:ext uri="{FF2B5EF4-FFF2-40B4-BE49-F238E27FC236}">
                <a16:creationId xmlns:a16="http://schemas.microsoft.com/office/drawing/2014/main" id="{D3E35C06-BE30-ACE9-43B5-0013D17F90DC}"/>
              </a:ext>
            </a:extLst>
          </p:cNvPr>
          <p:cNvSpPr txBox="1"/>
          <p:nvPr/>
        </p:nvSpPr>
        <p:spPr>
          <a:xfrm>
            <a:off x="17035681" y="4350609"/>
            <a:ext cx="1321638" cy="523220"/>
          </a:xfrm>
          <a:prstGeom prst="rect">
            <a:avLst/>
          </a:prstGeom>
          <a:noFill/>
        </p:spPr>
        <p:txBody>
          <a:bodyPr wrap="square" rtlCol="0">
            <a:spAutoFit/>
          </a:bodyPr>
          <a:lstStyle/>
          <a:p>
            <a:r>
              <a:rPr lang="fr-FR" sz="2800" dirty="0">
                <a:solidFill>
                  <a:schemeClr val="accent1">
                    <a:lumMod val="20000"/>
                    <a:lumOff val="80000"/>
                  </a:schemeClr>
                </a:solidFill>
                <a:latin typeface="Avenir Next LT Pro Demi" panose="020B0704020202020204" pitchFamily="34" charset="0"/>
              </a:rPr>
              <a:t>Judy</a:t>
            </a:r>
          </a:p>
        </p:txBody>
      </p:sp>
      <p:sp>
        <p:nvSpPr>
          <p:cNvPr id="1033" name="TextBox 1032">
            <a:extLst>
              <a:ext uri="{FF2B5EF4-FFF2-40B4-BE49-F238E27FC236}">
                <a16:creationId xmlns:a16="http://schemas.microsoft.com/office/drawing/2014/main" id="{230EBC7A-DE4A-E870-6EF8-341CBC4A60E0}"/>
              </a:ext>
            </a:extLst>
          </p:cNvPr>
          <p:cNvSpPr txBox="1"/>
          <p:nvPr/>
        </p:nvSpPr>
        <p:spPr>
          <a:xfrm>
            <a:off x="1705479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34" name="TextBox 1033">
            <a:extLst>
              <a:ext uri="{FF2B5EF4-FFF2-40B4-BE49-F238E27FC236}">
                <a16:creationId xmlns:a16="http://schemas.microsoft.com/office/drawing/2014/main" id="{B4D005A5-4241-1CA3-BE44-5E621CC9E156}"/>
              </a:ext>
            </a:extLst>
          </p:cNvPr>
          <p:cNvSpPr txBox="1"/>
          <p:nvPr/>
        </p:nvSpPr>
        <p:spPr>
          <a:xfrm>
            <a:off x="17536340"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Zootopia</a:t>
            </a:r>
          </a:p>
        </p:txBody>
      </p:sp>
      <p:sp>
        <p:nvSpPr>
          <p:cNvPr id="1037" name="Rectangle: Rounded Corners 1036">
            <a:extLst>
              <a:ext uri="{FF2B5EF4-FFF2-40B4-BE49-F238E27FC236}">
                <a16:creationId xmlns:a16="http://schemas.microsoft.com/office/drawing/2014/main" id="{A165F8FC-88E2-092F-DB0B-8897420C4F79}"/>
              </a:ext>
            </a:extLst>
          </p:cNvPr>
          <p:cNvSpPr/>
          <p:nvPr/>
        </p:nvSpPr>
        <p:spPr>
          <a:xfrm>
            <a:off x="21826961" y="2915479"/>
            <a:ext cx="2376002" cy="2501070"/>
          </a:xfrm>
          <a:prstGeom prst="roundRect">
            <a:avLst>
              <a:gd name="adj" fmla="val 14844"/>
            </a:avLst>
          </a:prstGeom>
          <a:gradFill flip="none" rotWithShape="1">
            <a:gsLst>
              <a:gs pos="41000">
                <a:srgbClr val="CF4134"/>
              </a:gs>
              <a:gs pos="100000">
                <a:srgbClr val="D3A77C"/>
              </a:gs>
            </a:gsLst>
            <a:lin ang="189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38" name="Picture 1037" descr="Moana PNG, Moana Transparent Background - FreeIconsPNG">
            <a:extLst>
              <a:ext uri="{FF2B5EF4-FFF2-40B4-BE49-F238E27FC236}">
                <a16:creationId xmlns:a16="http://schemas.microsoft.com/office/drawing/2014/main" id="{D4D0D6FA-55FE-F4CC-E6CC-5F8CE95CA1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45476" y="1672557"/>
            <a:ext cx="1450422" cy="2678052"/>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Box 1040">
            <a:extLst>
              <a:ext uri="{FF2B5EF4-FFF2-40B4-BE49-F238E27FC236}">
                <a16:creationId xmlns:a16="http://schemas.microsoft.com/office/drawing/2014/main" id="{8968AAE4-3B1F-26F8-D85B-C18113A09AE8}"/>
              </a:ext>
            </a:extLst>
          </p:cNvPr>
          <p:cNvSpPr txBox="1"/>
          <p:nvPr/>
        </p:nvSpPr>
        <p:spPr>
          <a:xfrm>
            <a:off x="21938411" y="4350609"/>
            <a:ext cx="1450422" cy="523220"/>
          </a:xfrm>
          <a:prstGeom prst="rect">
            <a:avLst/>
          </a:prstGeom>
          <a:noFill/>
        </p:spPr>
        <p:txBody>
          <a:bodyPr wrap="square" rtlCol="0">
            <a:spAutoFit/>
          </a:bodyPr>
          <a:lstStyle/>
          <a:p>
            <a:r>
              <a:rPr lang="fr-FR" sz="2800" dirty="0">
                <a:solidFill>
                  <a:srgbClr val="E9C7A0"/>
                </a:solidFill>
                <a:latin typeface="Avenir Next LT Pro Demi" panose="020B0704020202020204" pitchFamily="34" charset="0"/>
              </a:rPr>
              <a:t>Moana</a:t>
            </a:r>
          </a:p>
        </p:txBody>
      </p:sp>
      <p:sp>
        <p:nvSpPr>
          <p:cNvPr id="1042" name="TextBox 1041">
            <a:extLst>
              <a:ext uri="{FF2B5EF4-FFF2-40B4-BE49-F238E27FC236}">
                <a16:creationId xmlns:a16="http://schemas.microsoft.com/office/drawing/2014/main" id="{7044F286-C9E4-FA8B-A21C-35138A68498A}"/>
              </a:ext>
            </a:extLst>
          </p:cNvPr>
          <p:cNvSpPr txBox="1"/>
          <p:nvPr/>
        </p:nvSpPr>
        <p:spPr>
          <a:xfrm>
            <a:off x="21932402"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43" name="TextBox 1042">
            <a:extLst>
              <a:ext uri="{FF2B5EF4-FFF2-40B4-BE49-F238E27FC236}">
                <a16:creationId xmlns:a16="http://schemas.microsoft.com/office/drawing/2014/main" id="{A297D632-3352-F7CA-277C-FBF11FDBA596}"/>
              </a:ext>
            </a:extLst>
          </p:cNvPr>
          <p:cNvSpPr txBox="1"/>
          <p:nvPr/>
        </p:nvSpPr>
        <p:spPr>
          <a:xfrm>
            <a:off x="22413944"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Moana</a:t>
            </a:r>
          </a:p>
        </p:txBody>
      </p:sp>
      <p:sp>
        <p:nvSpPr>
          <p:cNvPr id="1044" name="Rectangle: Rounded Corners 1043">
            <a:extLst>
              <a:ext uri="{FF2B5EF4-FFF2-40B4-BE49-F238E27FC236}">
                <a16:creationId xmlns:a16="http://schemas.microsoft.com/office/drawing/2014/main" id="{25AD0742-5556-002F-655B-6656B422F84D}"/>
              </a:ext>
            </a:extLst>
          </p:cNvPr>
          <p:cNvSpPr/>
          <p:nvPr/>
        </p:nvSpPr>
        <p:spPr>
          <a:xfrm>
            <a:off x="26895533" y="4174162"/>
            <a:ext cx="2376002" cy="1242386"/>
          </a:xfrm>
          <a:prstGeom prst="roundRect">
            <a:avLst>
              <a:gd name="adj" fmla="val 14844"/>
            </a:avLst>
          </a:prstGeom>
          <a:gradFill flip="none" rotWithShape="1">
            <a:gsLst>
              <a:gs pos="100000">
                <a:srgbClr val="509284"/>
              </a:gs>
              <a:gs pos="52000">
                <a:srgbClr val="5A8C82"/>
              </a:gs>
              <a:gs pos="0">
                <a:srgbClr val="AE5970"/>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45" name="Picture 4" descr="Vanellope Von Schweetz transparent PNG - StickPNG">
            <a:extLst>
              <a:ext uri="{FF2B5EF4-FFF2-40B4-BE49-F238E27FC236}">
                <a16:creationId xmlns:a16="http://schemas.microsoft.com/office/drawing/2014/main" id="{E9C5F6AC-9B14-8B34-60B2-FEF6AC89AA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4355" y="2199889"/>
            <a:ext cx="1102244" cy="2150720"/>
          </a:xfrm>
          <a:prstGeom prst="rect">
            <a:avLst/>
          </a:prstGeom>
          <a:noFill/>
          <a:extLst>
            <a:ext uri="{909E8E84-426E-40DD-AFC4-6F175D3DCCD1}">
              <a14:hiddenFill xmlns:a14="http://schemas.microsoft.com/office/drawing/2010/main">
                <a:solidFill>
                  <a:srgbClr val="FFFFFF"/>
                </a:solidFill>
              </a14:hiddenFill>
            </a:ext>
          </a:extLst>
        </p:spPr>
      </p:pic>
      <p:sp>
        <p:nvSpPr>
          <p:cNvPr id="1046" name="TextBox 1045">
            <a:extLst>
              <a:ext uri="{FF2B5EF4-FFF2-40B4-BE49-F238E27FC236}">
                <a16:creationId xmlns:a16="http://schemas.microsoft.com/office/drawing/2014/main" id="{21F6142B-0FE9-7A06-43DE-A0CD5304AC02}"/>
              </a:ext>
            </a:extLst>
          </p:cNvPr>
          <p:cNvSpPr txBox="1"/>
          <p:nvPr/>
        </p:nvSpPr>
        <p:spPr>
          <a:xfrm>
            <a:off x="26959884" y="4347570"/>
            <a:ext cx="1873980" cy="523220"/>
          </a:xfrm>
          <a:prstGeom prst="rect">
            <a:avLst/>
          </a:prstGeom>
          <a:noFill/>
        </p:spPr>
        <p:txBody>
          <a:bodyPr wrap="square" rtlCol="0">
            <a:spAutoFit/>
          </a:bodyPr>
          <a:lstStyle/>
          <a:p>
            <a:r>
              <a:rPr lang="fr-FR" sz="2800" dirty="0">
                <a:solidFill>
                  <a:schemeClr val="bg1">
                    <a:lumMod val="95000"/>
                  </a:schemeClr>
                </a:solidFill>
                <a:latin typeface="Avenir Next LT Pro Demi" panose="020B0704020202020204" pitchFamily="34" charset="0"/>
              </a:rPr>
              <a:t>Vanellope</a:t>
            </a:r>
          </a:p>
        </p:txBody>
      </p:sp>
      <p:sp>
        <p:nvSpPr>
          <p:cNvPr id="1047" name="TextBox 1046">
            <a:extLst>
              <a:ext uri="{FF2B5EF4-FFF2-40B4-BE49-F238E27FC236}">
                <a16:creationId xmlns:a16="http://schemas.microsoft.com/office/drawing/2014/main" id="{2C563D4C-E61E-CAD3-E6EC-8CC42A60D193}"/>
              </a:ext>
            </a:extLst>
          </p:cNvPr>
          <p:cNvSpPr txBox="1"/>
          <p:nvPr/>
        </p:nvSpPr>
        <p:spPr>
          <a:xfrm>
            <a:off x="26968942"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48" name="TextBox 1047">
            <a:extLst>
              <a:ext uri="{FF2B5EF4-FFF2-40B4-BE49-F238E27FC236}">
                <a16:creationId xmlns:a16="http://schemas.microsoft.com/office/drawing/2014/main" id="{36E9090E-A386-85F2-16B0-2B41D0C54090}"/>
              </a:ext>
            </a:extLst>
          </p:cNvPr>
          <p:cNvSpPr txBox="1"/>
          <p:nvPr/>
        </p:nvSpPr>
        <p:spPr>
          <a:xfrm>
            <a:off x="27450484"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Wreck-It Ralph</a:t>
            </a:r>
          </a:p>
        </p:txBody>
      </p:sp>
      <p:pic>
        <p:nvPicPr>
          <p:cNvPr id="1049" name="Picture 2" descr="Inside out title png 1 » PNG Image">
            <a:extLst>
              <a:ext uri="{FF2B5EF4-FFF2-40B4-BE49-F238E27FC236}">
                <a16:creationId xmlns:a16="http://schemas.microsoft.com/office/drawing/2014/main" id="{C291BF8A-D0A7-64FF-1AB8-499D1156528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0876" y="2384395"/>
            <a:ext cx="1578890" cy="1254376"/>
          </a:xfrm>
          <a:prstGeom prst="rect">
            <a:avLst/>
          </a:prstGeom>
          <a:noFill/>
          <a:extLst>
            <a:ext uri="{909E8E84-426E-40DD-AFC4-6F175D3DCCD1}">
              <a14:hiddenFill xmlns:a14="http://schemas.microsoft.com/office/drawing/2010/main">
                <a:solidFill>
                  <a:srgbClr val="FFFFFF"/>
                </a:solidFill>
              </a14:hiddenFill>
            </a:ext>
          </a:extLst>
        </p:spPr>
      </p:pic>
      <p:sp>
        <p:nvSpPr>
          <p:cNvPr id="1051" name="TextBox 1050">
            <a:extLst>
              <a:ext uri="{FF2B5EF4-FFF2-40B4-BE49-F238E27FC236}">
                <a16:creationId xmlns:a16="http://schemas.microsoft.com/office/drawing/2014/main" id="{2BE6322E-F602-F07F-37A8-4497B76DED9E}"/>
              </a:ext>
            </a:extLst>
          </p:cNvPr>
          <p:cNvSpPr txBox="1"/>
          <p:nvPr/>
        </p:nvSpPr>
        <p:spPr>
          <a:xfrm>
            <a:off x="5945786" y="3646391"/>
            <a:ext cx="4446484" cy="1323439"/>
          </a:xfrm>
          <a:prstGeom prst="rect">
            <a:avLst/>
          </a:prstGeom>
          <a:noFill/>
        </p:spPr>
        <p:txBody>
          <a:bodyPr wrap="square">
            <a:spAutoFit/>
          </a:bodyPr>
          <a:lstStyle/>
          <a:p>
            <a:r>
              <a:rPr lang="en-US" sz="1600" b="0" i="0" dirty="0">
                <a:solidFill>
                  <a:srgbClr val="E6E6E6"/>
                </a:solidFill>
                <a:effectLst/>
                <a:latin typeface="Avenir Next LT Pro" panose="020B0504020202020204" pitchFamily="34" charset="0"/>
              </a:rPr>
              <a:t>Sadness is literally the very definition and being of sorrow and gloom. She was hardly ever used because Joy is the dominant emotion and didn't want Riley to ever be sad. Because of this, Joy treated Sadness poorly.</a:t>
            </a:r>
            <a:endParaRPr lang="fr-FR" sz="1600" dirty="0">
              <a:latin typeface="Avenir Next LT Pro" panose="020B0504020202020204" pitchFamily="34" charset="0"/>
            </a:endParaRPr>
          </a:p>
        </p:txBody>
      </p:sp>
      <p:pic>
        <p:nvPicPr>
          <p:cNvPr id="1052" name="Picture 4" descr="Interview: Actress Amy Poehler And Director Pete Docter On 'Inside Out' :  NPR">
            <a:extLst>
              <a:ext uri="{FF2B5EF4-FFF2-40B4-BE49-F238E27FC236}">
                <a16:creationId xmlns:a16="http://schemas.microsoft.com/office/drawing/2014/main" id="{5A51416F-4B9F-CA7F-56DC-7A5EAF8E0A3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80939" y="5601428"/>
            <a:ext cx="1449272" cy="815028"/>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3" name="Picture 6" descr="Inside Out, movie review: Pixar's latest and boldest feature is going to be  an instant classic | The Independent | The Independent">
            <a:extLst>
              <a:ext uri="{FF2B5EF4-FFF2-40B4-BE49-F238E27FC236}">
                <a16:creationId xmlns:a16="http://schemas.microsoft.com/office/drawing/2014/main" id="{48DF3AFE-DA1E-3DA2-7964-BEFAAC87DC9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4360"/>
          <a:stretch/>
        </p:blipFill>
        <p:spPr bwMode="auto">
          <a:xfrm>
            <a:off x="7933039" y="5601428"/>
            <a:ext cx="1287204" cy="815028"/>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4" name="Picture 8" descr="Inside Out (2015) - IMDb">
            <a:extLst>
              <a:ext uri="{FF2B5EF4-FFF2-40B4-BE49-F238E27FC236}">
                <a16:creationId xmlns:a16="http://schemas.microsoft.com/office/drawing/2014/main" id="{B7B1F5EC-7F13-995F-D6E9-8A148AA9D45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2343" b="10256"/>
          <a:stretch/>
        </p:blipFill>
        <p:spPr bwMode="auto">
          <a:xfrm>
            <a:off x="9723070" y="5601428"/>
            <a:ext cx="1579512" cy="815028"/>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5" name="TextBox 1054">
            <a:extLst>
              <a:ext uri="{FF2B5EF4-FFF2-40B4-BE49-F238E27FC236}">
                <a16:creationId xmlns:a16="http://schemas.microsoft.com/office/drawing/2014/main" id="{A72A1DD3-3962-1AC7-8B72-9A96BA716070}"/>
              </a:ext>
            </a:extLst>
          </p:cNvPr>
          <p:cNvSpPr txBox="1"/>
          <p:nvPr/>
        </p:nvSpPr>
        <p:spPr>
          <a:xfrm>
            <a:off x="5924920" y="5048706"/>
            <a:ext cx="909008" cy="338554"/>
          </a:xfrm>
          <a:prstGeom prst="rect">
            <a:avLst/>
          </a:prstGeom>
          <a:noFill/>
        </p:spPr>
        <p:txBody>
          <a:bodyPr wrap="square" rtlCol="0">
            <a:spAutoFit/>
          </a:bodyPr>
          <a:lstStyle/>
          <a:p>
            <a:r>
              <a:rPr lang="fr-FR" sz="1600" dirty="0">
                <a:solidFill>
                  <a:schemeClr val="bg1"/>
                </a:solidFill>
                <a:latin typeface="UD Digi Kyokasho NK-R" panose="020B0400000000000000" pitchFamily="18" charset="-128"/>
                <a:ea typeface="UD Digi Kyokasho NK-R" panose="020B0400000000000000" pitchFamily="18" charset="-128"/>
              </a:rPr>
              <a:t>Clips</a:t>
            </a:r>
          </a:p>
        </p:txBody>
      </p:sp>
      <p:sp>
        <p:nvSpPr>
          <p:cNvPr id="1056" name="TextBox 1055">
            <a:extLst>
              <a:ext uri="{FF2B5EF4-FFF2-40B4-BE49-F238E27FC236}">
                <a16:creationId xmlns:a16="http://schemas.microsoft.com/office/drawing/2014/main" id="{34E2B6BD-A507-D525-6755-F48932B13861}"/>
              </a:ext>
            </a:extLst>
          </p:cNvPr>
          <p:cNvSpPr txBox="1"/>
          <p:nvPr/>
        </p:nvSpPr>
        <p:spPr>
          <a:xfrm rot="16200000">
            <a:off x="274143" y="3116318"/>
            <a:ext cx="1527216" cy="461665"/>
          </a:xfrm>
          <a:prstGeom prst="rect">
            <a:avLst/>
          </a:prstGeom>
          <a:noFill/>
        </p:spPr>
        <p:txBody>
          <a:bodyPr wrap="square" rtlCol="0">
            <a:spAutoFit/>
          </a:bodyPr>
          <a:lstStyle/>
          <a:p>
            <a:r>
              <a:rPr lang="fr-FR" sz="2400" dirty="0">
                <a:latin typeface="Avenir Next LT Pro" panose="020B0504020202020204" pitchFamily="34" charset="0"/>
                <a:ea typeface="UD Digi Kyokasho NK-R" panose="02020400000000000000" pitchFamily="18" charset="-128"/>
              </a:rPr>
              <a:t>Sadness</a:t>
            </a:r>
          </a:p>
        </p:txBody>
      </p:sp>
      <p:sp>
        <p:nvSpPr>
          <p:cNvPr id="1057" name="Graphic 1033" descr="Caret Right with solid fill">
            <a:extLst>
              <a:ext uri="{FF2B5EF4-FFF2-40B4-BE49-F238E27FC236}">
                <a16:creationId xmlns:a16="http://schemas.microsoft.com/office/drawing/2014/main" id="{B0E53D1A-301C-39FE-13D1-6B2A6F54095F}"/>
              </a:ext>
            </a:extLst>
          </p:cNvPr>
          <p:cNvSpPr/>
          <p:nvPr/>
        </p:nvSpPr>
        <p:spPr>
          <a:xfrm rot="5400000">
            <a:off x="894348" y="5780954"/>
            <a:ext cx="187692" cy="326392"/>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58" name="TextBox 1057">
            <a:extLst>
              <a:ext uri="{FF2B5EF4-FFF2-40B4-BE49-F238E27FC236}">
                <a16:creationId xmlns:a16="http://schemas.microsoft.com/office/drawing/2014/main" id="{9E278F9E-4EA8-8669-4AFF-89B7DC737C9C}"/>
              </a:ext>
            </a:extLst>
          </p:cNvPr>
          <p:cNvSpPr txBox="1"/>
          <p:nvPr/>
        </p:nvSpPr>
        <p:spPr>
          <a:xfrm rot="16200000">
            <a:off x="495941" y="4680730"/>
            <a:ext cx="1076012" cy="338554"/>
          </a:xfrm>
          <a:prstGeom prst="rect">
            <a:avLst/>
          </a:prstGeom>
          <a:noFill/>
        </p:spPr>
        <p:txBody>
          <a:bodyPr wrap="square" rtlCol="0">
            <a:spAutoFit/>
          </a:bodyPr>
          <a:lstStyle/>
          <a:p>
            <a:r>
              <a:rPr lang="fr-FR" sz="1600" dirty="0">
                <a:solidFill>
                  <a:schemeClr val="bg1">
                    <a:lumMod val="65000"/>
                  </a:schemeClr>
                </a:solidFill>
                <a:latin typeface="Avenir Next LT Pro" panose="020B0504020202020204" pitchFamily="34" charset="0"/>
              </a:rPr>
              <a:t>Disgust</a:t>
            </a:r>
          </a:p>
        </p:txBody>
      </p:sp>
      <p:pic>
        <p:nvPicPr>
          <p:cNvPr id="1062" name="Graphic 1061" descr="Close outline">
            <a:extLst>
              <a:ext uri="{FF2B5EF4-FFF2-40B4-BE49-F238E27FC236}">
                <a16:creationId xmlns:a16="http://schemas.microsoft.com/office/drawing/2014/main" id="{7410DEE9-3016-1231-83B0-B73F1EF93D8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63290" y="1503938"/>
            <a:ext cx="392660" cy="392660"/>
          </a:xfrm>
          <a:prstGeom prst="rect">
            <a:avLst/>
          </a:prstGeom>
        </p:spPr>
      </p:pic>
      <p:sp>
        <p:nvSpPr>
          <p:cNvPr id="1063" name="TextBox 1062">
            <a:extLst>
              <a:ext uri="{FF2B5EF4-FFF2-40B4-BE49-F238E27FC236}">
                <a16:creationId xmlns:a16="http://schemas.microsoft.com/office/drawing/2014/main" id="{475FB9C4-5BFA-6078-E4E4-C8F07BEC9317}"/>
              </a:ext>
            </a:extLst>
          </p:cNvPr>
          <p:cNvSpPr txBox="1"/>
          <p:nvPr/>
        </p:nvSpPr>
        <p:spPr>
          <a:xfrm>
            <a:off x="10399180" y="1542241"/>
            <a:ext cx="825285" cy="369332"/>
          </a:xfrm>
          <a:prstGeom prst="rect">
            <a:avLst/>
          </a:prstGeom>
          <a:noFill/>
        </p:spPr>
        <p:txBody>
          <a:bodyPr wrap="square" rtlCol="0">
            <a:spAutoFit/>
          </a:bodyPr>
          <a:lstStyle/>
          <a:p>
            <a:r>
              <a:rPr lang="fr-FR" dirty="0">
                <a:latin typeface="Avenir Next LT Pro" panose="020B0504020202020204" pitchFamily="34" charset="0"/>
              </a:rPr>
              <a:t>Close</a:t>
            </a:r>
          </a:p>
        </p:txBody>
      </p:sp>
    </p:spTree>
    <p:extLst>
      <p:ext uri="{BB962C8B-B14F-4D97-AF65-F5344CB8AC3E}">
        <p14:creationId xmlns:p14="http://schemas.microsoft.com/office/powerpoint/2010/main" val="2861637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Rounded Corners 1028">
            <a:extLst>
              <a:ext uri="{FF2B5EF4-FFF2-40B4-BE49-F238E27FC236}">
                <a16:creationId xmlns:a16="http://schemas.microsoft.com/office/drawing/2014/main" id="{ED249F5A-5706-F636-C008-D21D4621428B}"/>
              </a:ext>
            </a:extLst>
          </p:cNvPr>
          <p:cNvSpPr/>
          <p:nvPr/>
        </p:nvSpPr>
        <p:spPr>
          <a:xfrm>
            <a:off x="723718" y="227276"/>
            <a:ext cx="2534478" cy="434416"/>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Walt Disney by Dareen on emaze">
            <a:extLst>
              <a:ext uri="{FF2B5EF4-FFF2-40B4-BE49-F238E27FC236}">
                <a16:creationId xmlns:a16="http://schemas.microsoft.com/office/drawing/2014/main" id="{E4580316-93D5-48CF-0040-08B986841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457" y="229813"/>
            <a:ext cx="1022468" cy="43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D1D663-ACAD-0C66-A575-797189E6A613}"/>
              </a:ext>
            </a:extLst>
          </p:cNvPr>
          <p:cNvSpPr txBox="1"/>
          <p:nvPr/>
        </p:nvSpPr>
        <p:spPr>
          <a:xfrm>
            <a:off x="6212867" y="278763"/>
            <a:ext cx="1444487" cy="369332"/>
          </a:xfrm>
          <a:prstGeom prst="rect">
            <a:avLst/>
          </a:prstGeom>
          <a:noFill/>
        </p:spPr>
        <p:txBody>
          <a:bodyPr wrap="square" rtlCol="0">
            <a:spAutoFit/>
          </a:bodyPr>
          <a:lstStyle/>
          <a:p>
            <a:r>
              <a:rPr lang="fr-FR" dirty="0">
                <a:latin typeface="Avenir Next LT Pro" panose="020B0504020202020204" pitchFamily="34" charset="0"/>
              </a:rPr>
              <a:t>Characters</a:t>
            </a:r>
          </a:p>
        </p:txBody>
      </p:sp>
      <p:sp>
        <p:nvSpPr>
          <p:cNvPr id="6" name="TextBox 5">
            <a:extLst>
              <a:ext uri="{FF2B5EF4-FFF2-40B4-BE49-F238E27FC236}">
                <a16:creationId xmlns:a16="http://schemas.microsoft.com/office/drawing/2014/main" id="{DF86BAB2-9E96-323D-E1A0-2958F44BB6C7}"/>
              </a:ext>
            </a:extLst>
          </p:cNvPr>
          <p:cNvSpPr txBox="1"/>
          <p:nvPr/>
        </p:nvSpPr>
        <p:spPr>
          <a:xfrm>
            <a:off x="1138166" y="267467"/>
            <a:ext cx="2107096" cy="323165"/>
          </a:xfrm>
          <a:prstGeom prst="rect">
            <a:avLst/>
          </a:prstGeom>
          <a:noFill/>
        </p:spPr>
        <p:txBody>
          <a:bodyPr wrap="square" rtlCol="0">
            <a:spAutoFit/>
          </a:bodyPr>
          <a:lstStyle/>
          <a:p>
            <a:r>
              <a:rPr lang="fr-FR" sz="1500" dirty="0">
                <a:solidFill>
                  <a:schemeClr val="bg1">
                    <a:lumMod val="65000"/>
                  </a:schemeClr>
                </a:solidFill>
                <a:latin typeface="Avenir Next LT Pro" panose="020B0504020202020204" pitchFamily="34" charset="0"/>
              </a:rPr>
              <a:t>Search characteres…</a:t>
            </a:r>
          </a:p>
        </p:txBody>
      </p:sp>
      <p:pic>
        <p:nvPicPr>
          <p:cNvPr id="8" name="Graphic 7" descr="Magnifying glass with solid fill">
            <a:extLst>
              <a:ext uri="{FF2B5EF4-FFF2-40B4-BE49-F238E27FC236}">
                <a16:creationId xmlns:a16="http://schemas.microsoft.com/office/drawing/2014/main" id="{3C3704A5-E979-C698-BD0C-85473EFFCB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970" y="309919"/>
            <a:ext cx="252689" cy="252689"/>
          </a:xfrm>
          <a:prstGeom prst="rect">
            <a:avLst/>
          </a:prstGeom>
        </p:spPr>
      </p:pic>
      <p:sp>
        <p:nvSpPr>
          <p:cNvPr id="9" name="Flowchart: Connector 8">
            <a:extLst>
              <a:ext uri="{FF2B5EF4-FFF2-40B4-BE49-F238E27FC236}">
                <a16:creationId xmlns:a16="http://schemas.microsoft.com/office/drawing/2014/main" id="{F64AEB86-5A3E-12B0-8428-4EBABE11D513}"/>
              </a:ext>
            </a:extLst>
          </p:cNvPr>
          <p:cNvSpPr/>
          <p:nvPr/>
        </p:nvSpPr>
        <p:spPr>
          <a:xfrm flipH="1" flipV="1">
            <a:off x="11244884" y="37293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owchart: Connector 9">
            <a:extLst>
              <a:ext uri="{FF2B5EF4-FFF2-40B4-BE49-F238E27FC236}">
                <a16:creationId xmlns:a16="http://schemas.microsoft.com/office/drawing/2014/main" id="{D231C71E-CFA9-C575-1628-3B2114D6A911}"/>
              </a:ext>
            </a:extLst>
          </p:cNvPr>
          <p:cNvSpPr/>
          <p:nvPr/>
        </p:nvSpPr>
        <p:spPr>
          <a:xfrm flipH="1" flipV="1">
            <a:off x="11400263" y="409443"/>
            <a:ext cx="55135" cy="5209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Connector 10">
            <a:extLst>
              <a:ext uri="{FF2B5EF4-FFF2-40B4-BE49-F238E27FC236}">
                <a16:creationId xmlns:a16="http://schemas.microsoft.com/office/drawing/2014/main" id="{D56DEE9B-71BD-657F-3A7E-6374CDE24167}"/>
              </a:ext>
            </a:extLst>
          </p:cNvPr>
          <p:cNvSpPr/>
          <p:nvPr/>
        </p:nvSpPr>
        <p:spPr>
          <a:xfrm flipH="1" flipV="1">
            <a:off x="11359620" y="49804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owchart: Connector 11">
            <a:extLst>
              <a:ext uri="{FF2B5EF4-FFF2-40B4-BE49-F238E27FC236}">
                <a16:creationId xmlns:a16="http://schemas.microsoft.com/office/drawing/2014/main" id="{CDD091F7-5A01-1571-37F3-9C647C5FF79B}"/>
              </a:ext>
            </a:extLst>
          </p:cNvPr>
          <p:cNvSpPr/>
          <p:nvPr/>
        </p:nvSpPr>
        <p:spPr>
          <a:xfrm flipH="1" flipV="1">
            <a:off x="11244884" y="532449"/>
            <a:ext cx="91303" cy="8626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5D870CF6-1276-69F1-85D9-68D29447B431}"/>
              </a:ext>
            </a:extLst>
          </p:cNvPr>
          <p:cNvSpPr txBox="1"/>
          <p:nvPr/>
        </p:nvSpPr>
        <p:spPr>
          <a:xfrm>
            <a:off x="10436502" y="307705"/>
            <a:ext cx="808382" cy="338554"/>
          </a:xfrm>
          <a:prstGeom prst="rect">
            <a:avLst/>
          </a:prstGeom>
          <a:noFill/>
        </p:spPr>
        <p:txBody>
          <a:bodyPr wrap="square" rtlCol="0">
            <a:spAutoFit/>
          </a:bodyPr>
          <a:lstStyle/>
          <a:p>
            <a:r>
              <a:rPr lang="fr-FR" sz="1600" dirty="0">
                <a:latin typeface="Candara" panose="020E0502030303020204" pitchFamily="34" charset="0"/>
              </a:rPr>
              <a:t>Menu</a:t>
            </a:r>
          </a:p>
        </p:txBody>
      </p:sp>
      <p:sp>
        <p:nvSpPr>
          <p:cNvPr id="14" name="Rectangle: Rounded Corners 13">
            <a:extLst>
              <a:ext uri="{FF2B5EF4-FFF2-40B4-BE49-F238E27FC236}">
                <a16:creationId xmlns:a16="http://schemas.microsoft.com/office/drawing/2014/main" id="{4FBC4144-0DD2-F005-8E63-9588F3A9FE94}"/>
              </a:ext>
            </a:extLst>
          </p:cNvPr>
          <p:cNvSpPr/>
          <p:nvPr/>
        </p:nvSpPr>
        <p:spPr>
          <a:xfrm>
            <a:off x="636105" y="2915479"/>
            <a:ext cx="2729948" cy="2501071"/>
          </a:xfrm>
          <a:prstGeom prst="roundRect">
            <a:avLst>
              <a:gd name="adj" fmla="val 16667"/>
            </a:avLst>
          </a:prstGeom>
          <a:gradFill flip="none" rotWithShape="1">
            <a:gsLst>
              <a:gs pos="11000">
                <a:srgbClr val="CA192F"/>
              </a:gs>
              <a:gs pos="82000">
                <a:srgbClr val="E63D51"/>
              </a:gs>
              <a:gs pos="100000">
                <a:srgbClr val="EB7B87"/>
              </a:gs>
            </a:gsLst>
            <a:path path="circle">
              <a:fillToRect t="100000" r="100000"/>
            </a:path>
            <a:tileRect l="-100000" b="-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F783A501-6D5C-0E5F-7587-9D826DD4F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22" y="1204413"/>
            <a:ext cx="2316857" cy="29697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1DCA905-309C-BBCE-E222-A6434D1FB7F7}"/>
              </a:ext>
            </a:extLst>
          </p:cNvPr>
          <p:cNvSpPr txBox="1"/>
          <p:nvPr/>
        </p:nvSpPr>
        <p:spPr>
          <a:xfrm>
            <a:off x="771322" y="4350609"/>
            <a:ext cx="1812852" cy="523220"/>
          </a:xfrm>
          <a:prstGeom prst="rect">
            <a:avLst/>
          </a:prstGeom>
          <a:noFill/>
        </p:spPr>
        <p:txBody>
          <a:bodyPr wrap="square" rtlCol="0">
            <a:spAutoFit/>
          </a:bodyPr>
          <a:lstStyle/>
          <a:p>
            <a:r>
              <a:rPr lang="fr-FR" sz="2800" dirty="0">
                <a:solidFill>
                  <a:schemeClr val="accent4">
                    <a:lumMod val="60000"/>
                    <a:lumOff val="40000"/>
                  </a:schemeClr>
                </a:solidFill>
                <a:latin typeface="Avenir Next LT Pro Demi" panose="020B0704020202020204" pitchFamily="34" charset="0"/>
              </a:rPr>
              <a:t>Rosetta</a:t>
            </a:r>
          </a:p>
        </p:txBody>
      </p:sp>
      <p:sp>
        <p:nvSpPr>
          <p:cNvPr id="16" name="TextBox 15">
            <a:extLst>
              <a:ext uri="{FF2B5EF4-FFF2-40B4-BE49-F238E27FC236}">
                <a16:creationId xmlns:a16="http://schemas.microsoft.com/office/drawing/2014/main" id="{2CE96CFB-3FE2-5774-F0F9-9B253BCA24E7}"/>
              </a:ext>
            </a:extLst>
          </p:cNvPr>
          <p:cNvSpPr txBox="1"/>
          <p:nvPr/>
        </p:nvSpPr>
        <p:spPr>
          <a:xfrm>
            <a:off x="771322"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8" name="TextBox 17">
            <a:extLst>
              <a:ext uri="{FF2B5EF4-FFF2-40B4-BE49-F238E27FC236}">
                <a16:creationId xmlns:a16="http://schemas.microsoft.com/office/drawing/2014/main" id="{E1764B06-854F-F6DE-A1E0-A65FE5FDB8A6}"/>
              </a:ext>
            </a:extLst>
          </p:cNvPr>
          <p:cNvSpPr txBox="1"/>
          <p:nvPr/>
        </p:nvSpPr>
        <p:spPr>
          <a:xfrm>
            <a:off x="1215672" y="481638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TinkerBell</a:t>
            </a:r>
          </a:p>
        </p:txBody>
      </p:sp>
      <p:sp>
        <p:nvSpPr>
          <p:cNvPr id="19" name="Rectangle: Rounded Corners 18">
            <a:extLst>
              <a:ext uri="{FF2B5EF4-FFF2-40B4-BE49-F238E27FC236}">
                <a16:creationId xmlns:a16="http://schemas.microsoft.com/office/drawing/2014/main" id="{11B9D3D0-4C7F-9CCE-D98A-B1B6DF85F373}"/>
              </a:ext>
            </a:extLst>
          </p:cNvPr>
          <p:cNvSpPr/>
          <p:nvPr/>
        </p:nvSpPr>
        <p:spPr>
          <a:xfrm>
            <a:off x="3719999" y="3606800"/>
            <a:ext cx="2376002" cy="1809750"/>
          </a:xfrm>
          <a:prstGeom prst="roundRect">
            <a:avLst>
              <a:gd name="adj" fmla="val 14844"/>
            </a:avLst>
          </a:prstGeom>
          <a:gradFill flip="none" rotWithShape="1">
            <a:gsLst>
              <a:gs pos="73000">
                <a:srgbClr val="2A66A6"/>
              </a:gs>
              <a:gs pos="29000">
                <a:srgbClr val="1B99D6"/>
              </a:gs>
              <a:gs pos="100000">
                <a:srgbClr val="20599A"/>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Picture 4" descr="Disney Pixar Characters (1288x1602), Png Download">
            <a:extLst>
              <a:ext uri="{FF2B5EF4-FFF2-40B4-BE49-F238E27FC236}">
                <a16:creationId xmlns:a16="http://schemas.microsoft.com/office/drawing/2014/main" id="{8AED6D44-E67E-7DFB-9E4A-D6F49B75A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973" y="2126062"/>
            <a:ext cx="1415180" cy="20481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333F7CE-ED93-59EC-21C6-0E26E8654F14}"/>
              </a:ext>
            </a:extLst>
          </p:cNvPr>
          <p:cNvSpPr txBox="1"/>
          <p:nvPr/>
        </p:nvSpPr>
        <p:spPr>
          <a:xfrm>
            <a:off x="3769696" y="4350609"/>
            <a:ext cx="1537905" cy="523220"/>
          </a:xfrm>
          <a:prstGeom prst="rect">
            <a:avLst/>
          </a:prstGeom>
          <a:noFill/>
        </p:spPr>
        <p:txBody>
          <a:bodyPr wrap="square" rtlCol="0">
            <a:spAutoFit/>
          </a:bodyPr>
          <a:lstStyle/>
          <a:p>
            <a:r>
              <a:rPr lang="fr-FR" sz="2800" dirty="0">
                <a:solidFill>
                  <a:srgbClr val="95D7F5"/>
                </a:solidFill>
                <a:latin typeface="Avenir Next LT Pro Demi" panose="020B0704020202020204" pitchFamily="34" charset="0"/>
              </a:rPr>
              <a:t>Sadness</a:t>
            </a:r>
          </a:p>
        </p:txBody>
      </p:sp>
      <p:sp>
        <p:nvSpPr>
          <p:cNvPr id="22" name="TextBox 21">
            <a:extLst>
              <a:ext uri="{FF2B5EF4-FFF2-40B4-BE49-F238E27FC236}">
                <a16:creationId xmlns:a16="http://schemas.microsoft.com/office/drawing/2014/main" id="{6D2370CA-A8FD-87DB-AFB7-F6B705D35BE0}"/>
              </a:ext>
            </a:extLst>
          </p:cNvPr>
          <p:cNvSpPr txBox="1"/>
          <p:nvPr/>
        </p:nvSpPr>
        <p:spPr>
          <a:xfrm>
            <a:off x="3769696"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3" name="TextBox 22">
            <a:extLst>
              <a:ext uri="{FF2B5EF4-FFF2-40B4-BE49-F238E27FC236}">
                <a16:creationId xmlns:a16="http://schemas.microsoft.com/office/drawing/2014/main" id="{CE4FFC27-AA12-3794-4B5D-91B6934F0430}"/>
              </a:ext>
            </a:extLst>
          </p:cNvPr>
          <p:cNvSpPr txBox="1"/>
          <p:nvPr/>
        </p:nvSpPr>
        <p:spPr>
          <a:xfrm>
            <a:off x="4251238"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4" name="Rectangle: Rounded Corners 23">
            <a:extLst>
              <a:ext uri="{FF2B5EF4-FFF2-40B4-BE49-F238E27FC236}">
                <a16:creationId xmlns:a16="http://schemas.microsoft.com/office/drawing/2014/main" id="{506B9EF2-3487-A544-0AED-7C67EE836A92}"/>
              </a:ext>
            </a:extLst>
          </p:cNvPr>
          <p:cNvSpPr/>
          <p:nvPr/>
        </p:nvSpPr>
        <p:spPr>
          <a:xfrm>
            <a:off x="6449945" y="3066757"/>
            <a:ext cx="2376002" cy="2349793"/>
          </a:xfrm>
          <a:prstGeom prst="roundRect">
            <a:avLst>
              <a:gd name="adj" fmla="val 14844"/>
            </a:avLst>
          </a:prstGeom>
          <a:gradFill flip="none" rotWithShape="1">
            <a:gsLst>
              <a:gs pos="31000">
                <a:srgbClr val="7EB14F"/>
              </a:gs>
              <a:gs pos="0">
                <a:srgbClr val="EAEC9E"/>
              </a:gs>
              <a:gs pos="100000">
                <a:srgbClr val="235B23">
                  <a:lumMod val="100000"/>
                </a:srgbClr>
              </a:gs>
            </a:gsLst>
            <a:path path="circle">
              <a:fillToRect l="100000" b="100000"/>
            </a:path>
            <a:tileRect t="-100000" r="-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Picture 6" descr="Inside Out transparent PNG images - StickPNG">
            <a:extLst>
              <a:ext uri="{FF2B5EF4-FFF2-40B4-BE49-F238E27FC236}">
                <a16:creationId xmlns:a16="http://schemas.microsoft.com/office/drawing/2014/main" id="{EDC5CB65-0D63-74C9-CA7C-9A62BD1143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8748" y="1953737"/>
            <a:ext cx="2396872" cy="239687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1C21617-CFC4-70D2-8EAB-661B8D63BA64}"/>
              </a:ext>
            </a:extLst>
          </p:cNvPr>
          <p:cNvSpPr txBox="1"/>
          <p:nvPr/>
        </p:nvSpPr>
        <p:spPr>
          <a:xfrm>
            <a:off x="6518748" y="4350609"/>
            <a:ext cx="2093957" cy="523220"/>
          </a:xfrm>
          <a:prstGeom prst="rect">
            <a:avLst/>
          </a:prstGeom>
          <a:noFill/>
        </p:spPr>
        <p:txBody>
          <a:bodyPr wrap="square" rtlCol="0">
            <a:spAutoFit/>
          </a:bodyPr>
          <a:lstStyle/>
          <a:p>
            <a:r>
              <a:rPr lang="fr-FR" sz="2800" dirty="0">
                <a:solidFill>
                  <a:schemeClr val="accent4">
                    <a:lumMod val="40000"/>
                    <a:lumOff val="60000"/>
                  </a:schemeClr>
                </a:solidFill>
                <a:latin typeface="Avenir Next LT Pro Demi" panose="020B0704020202020204" pitchFamily="34" charset="0"/>
              </a:rPr>
              <a:t>Disgust</a:t>
            </a:r>
          </a:p>
        </p:txBody>
      </p:sp>
      <p:sp>
        <p:nvSpPr>
          <p:cNvPr id="27" name="TextBox 26">
            <a:extLst>
              <a:ext uri="{FF2B5EF4-FFF2-40B4-BE49-F238E27FC236}">
                <a16:creationId xmlns:a16="http://schemas.microsoft.com/office/drawing/2014/main" id="{5CC67A0A-484D-D5C0-E215-496BA7DC8349}"/>
              </a:ext>
            </a:extLst>
          </p:cNvPr>
          <p:cNvSpPr txBox="1"/>
          <p:nvPr/>
        </p:nvSpPr>
        <p:spPr>
          <a:xfrm>
            <a:off x="652823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8" name="TextBox 27">
            <a:extLst>
              <a:ext uri="{FF2B5EF4-FFF2-40B4-BE49-F238E27FC236}">
                <a16:creationId xmlns:a16="http://schemas.microsoft.com/office/drawing/2014/main" id="{8482440A-A5FC-3A76-2152-F1E97270E1EA}"/>
              </a:ext>
            </a:extLst>
          </p:cNvPr>
          <p:cNvSpPr txBox="1"/>
          <p:nvPr/>
        </p:nvSpPr>
        <p:spPr>
          <a:xfrm>
            <a:off x="7009780"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9" name="Rectangle: Rounded Corners 28">
            <a:extLst>
              <a:ext uri="{FF2B5EF4-FFF2-40B4-BE49-F238E27FC236}">
                <a16:creationId xmlns:a16="http://schemas.microsoft.com/office/drawing/2014/main" id="{3CC6F029-D61B-1212-7CAE-34BE8F08D6D6}"/>
              </a:ext>
            </a:extLst>
          </p:cNvPr>
          <p:cNvSpPr/>
          <p:nvPr/>
        </p:nvSpPr>
        <p:spPr>
          <a:xfrm>
            <a:off x="9179891" y="2040001"/>
            <a:ext cx="2376002" cy="3376549"/>
          </a:xfrm>
          <a:prstGeom prst="roundRect">
            <a:avLst>
              <a:gd name="adj" fmla="val 14844"/>
            </a:avLst>
          </a:prstGeom>
          <a:gradFill flip="none" rotWithShape="1">
            <a:gsLst>
              <a:gs pos="98000">
                <a:srgbClr val="444A59"/>
              </a:gs>
              <a:gs pos="27000">
                <a:srgbClr val="6A6A9C"/>
              </a:gs>
              <a:gs pos="100000">
                <a:srgbClr val="7591C8"/>
              </a:gs>
              <a:gs pos="100000">
                <a:srgbClr val="374152"/>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Picture 29" descr="A toy figurine of a cartoon character&#10;&#10;Description automatically generated with low confidence">
            <a:extLst>
              <a:ext uri="{FF2B5EF4-FFF2-40B4-BE49-F238E27FC236}">
                <a16:creationId xmlns:a16="http://schemas.microsoft.com/office/drawing/2014/main" id="{64E8060F-01F6-F4D6-997E-843E25A78A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12086" y="1031992"/>
            <a:ext cx="848832" cy="3142170"/>
          </a:xfrm>
          <a:prstGeom prst="rect">
            <a:avLst/>
          </a:prstGeom>
        </p:spPr>
      </p:pic>
      <p:sp>
        <p:nvSpPr>
          <p:cNvPr id="31" name="TextBox 30">
            <a:extLst>
              <a:ext uri="{FF2B5EF4-FFF2-40B4-BE49-F238E27FC236}">
                <a16:creationId xmlns:a16="http://schemas.microsoft.com/office/drawing/2014/main" id="{38EC6601-0323-2B98-0058-06A4F2EC7EDA}"/>
              </a:ext>
            </a:extLst>
          </p:cNvPr>
          <p:cNvSpPr txBox="1"/>
          <p:nvPr/>
        </p:nvSpPr>
        <p:spPr>
          <a:xfrm>
            <a:off x="9263281" y="4350609"/>
            <a:ext cx="1321638" cy="523220"/>
          </a:xfrm>
          <a:prstGeom prst="rect">
            <a:avLst/>
          </a:prstGeom>
          <a:noFill/>
        </p:spPr>
        <p:txBody>
          <a:bodyPr wrap="square" rtlCol="0">
            <a:spAutoFit/>
          </a:bodyPr>
          <a:lstStyle/>
          <a:p>
            <a:r>
              <a:rPr lang="fr-FR" sz="2800" dirty="0">
                <a:solidFill>
                  <a:schemeClr val="accent1">
                    <a:lumMod val="20000"/>
                    <a:lumOff val="80000"/>
                  </a:schemeClr>
                </a:solidFill>
                <a:latin typeface="Avenir Next LT Pro Demi" panose="020B0704020202020204" pitchFamily="34" charset="0"/>
              </a:rPr>
              <a:t>Judy</a:t>
            </a:r>
          </a:p>
        </p:txBody>
      </p:sp>
      <p:sp>
        <p:nvSpPr>
          <p:cNvPr id="1024" name="TextBox 1023">
            <a:extLst>
              <a:ext uri="{FF2B5EF4-FFF2-40B4-BE49-F238E27FC236}">
                <a16:creationId xmlns:a16="http://schemas.microsoft.com/office/drawing/2014/main" id="{3A5D578F-654C-F6ED-E20D-676E5E913748}"/>
              </a:ext>
            </a:extLst>
          </p:cNvPr>
          <p:cNvSpPr txBox="1"/>
          <p:nvPr/>
        </p:nvSpPr>
        <p:spPr>
          <a:xfrm>
            <a:off x="928239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5" name="TextBox 1024">
            <a:extLst>
              <a:ext uri="{FF2B5EF4-FFF2-40B4-BE49-F238E27FC236}">
                <a16:creationId xmlns:a16="http://schemas.microsoft.com/office/drawing/2014/main" id="{A73EC611-3BCB-D5BE-22F3-D041F25EEAC9}"/>
              </a:ext>
            </a:extLst>
          </p:cNvPr>
          <p:cNvSpPr txBox="1"/>
          <p:nvPr/>
        </p:nvSpPr>
        <p:spPr>
          <a:xfrm>
            <a:off x="9763940"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Zootopia</a:t>
            </a:r>
          </a:p>
        </p:txBody>
      </p:sp>
      <p:sp>
        <p:nvSpPr>
          <p:cNvPr id="1037" name="Graphic 1033" descr="Caret Right with solid fill">
            <a:extLst>
              <a:ext uri="{FF2B5EF4-FFF2-40B4-BE49-F238E27FC236}">
                <a16:creationId xmlns:a16="http://schemas.microsoft.com/office/drawing/2014/main" id="{2EC64045-0B1B-5D3A-29F8-839E60AEB522}"/>
              </a:ext>
            </a:extLst>
          </p:cNvPr>
          <p:cNvSpPr/>
          <p:nvPr/>
        </p:nvSpPr>
        <p:spPr>
          <a:xfrm>
            <a:off x="11409067" y="6309404"/>
            <a:ext cx="68467" cy="119063"/>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35" name="TextBox 1034">
            <a:extLst>
              <a:ext uri="{FF2B5EF4-FFF2-40B4-BE49-F238E27FC236}">
                <a16:creationId xmlns:a16="http://schemas.microsoft.com/office/drawing/2014/main" id="{EFA57222-6E3A-2064-33AA-6D6B9060D26C}"/>
              </a:ext>
            </a:extLst>
          </p:cNvPr>
          <p:cNvSpPr txBox="1"/>
          <p:nvPr/>
        </p:nvSpPr>
        <p:spPr>
          <a:xfrm>
            <a:off x="9588453" y="6153848"/>
            <a:ext cx="639070" cy="369332"/>
          </a:xfrm>
          <a:prstGeom prst="rect">
            <a:avLst/>
          </a:prstGeom>
          <a:noFill/>
        </p:spPr>
        <p:txBody>
          <a:bodyPr wrap="square" rtlCol="0">
            <a:spAutoFit/>
          </a:bodyPr>
          <a:lstStyle/>
          <a:p>
            <a:r>
              <a:rPr lang="fr-FR" dirty="0">
                <a:latin typeface="Avenir Next LT Pro" panose="020B0504020202020204" pitchFamily="34" charset="0"/>
              </a:rPr>
              <a:t>Prev</a:t>
            </a:r>
            <a:endParaRPr lang="fr-FR" sz="1600" dirty="0">
              <a:latin typeface="Avenir Next LT Pro" panose="020B0504020202020204" pitchFamily="34" charset="0"/>
            </a:endParaRPr>
          </a:p>
        </p:txBody>
      </p:sp>
      <p:sp>
        <p:nvSpPr>
          <p:cNvPr id="1036" name="TextBox 1035">
            <a:extLst>
              <a:ext uri="{FF2B5EF4-FFF2-40B4-BE49-F238E27FC236}">
                <a16:creationId xmlns:a16="http://schemas.microsoft.com/office/drawing/2014/main" id="{6C20C27C-41F7-E426-9860-34FA88D2C5C9}"/>
              </a:ext>
            </a:extLst>
          </p:cNvPr>
          <p:cNvSpPr txBox="1"/>
          <p:nvPr/>
        </p:nvSpPr>
        <p:spPr>
          <a:xfrm>
            <a:off x="10680697" y="6154206"/>
            <a:ext cx="678923" cy="369332"/>
          </a:xfrm>
          <a:prstGeom prst="rect">
            <a:avLst/>
          </a:prstGeom>
          <a:noFill/>
        </p:spPr>
        <p:txBody>
          <a:bodyPr wrap="square" rtlCol="0">
            <a:spAutoFit/>
          </a:bodyPr>
          <a:lstStyle/>
          <a:p>
            <a:r>
              <a:rPr lang="fr-FR" dirty="0">
                <a:latin typeface="Avenir Next LT Pro" panose="020B0504020202020204" pitchFamily="34" charset="0"/>
              </a:rPr>
              <a:t>Next</a:t>
            </a:r>
          </a:p>
        </p:txBody>
      </p:sp>
      <p:sp>
        <p:nvSpPr>
          <p:cNvPr id="1039" name="Graphic 1033" descr="Caret Right with solid fill">
            <a:extLst>
              <a:ext uri="{FF2B5EF4-FFF2-40B4-BE49-F238E27FC236}">
                <a16:creationId xmlns:a16="http://schemas.microsoft.com/office/drawing/2014/main" id="{A5D1BBC3-A1F1-D4E4-4909-E24434AA94A9}"/>
              </a:ext>
            </a:extLst>
          </p:cNvPr>
          <p:cNvSpPr/>
          <p:nvPr/>
        </p:nvSpPr>
        <p:spPr>
          <a:xfrm rot="10800000">
            <a:off x="9498517" y="6309404"/>
            <a:ext cx="68468" cy="119064"/>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0" name="Rectangle: Rounded Corners 1039">
            <a:extLst>
              <a:ext uri="{FF2B5EF4-FFF2-40B4-BE49-F238E27FC236}">
                <a16:creationId xmlns:a16="http://schemas.microsoft.com/office/drawing/2014/main" id="{D240B559-CAC1-CC66-79F3-E94D37DABDD4}"/>
              </a:ext>
            </a:extLst>
          </p:cNvPr>
          <p:cNvSpPr/>
          <p:nvPr/>
        </p:nvSpPr>
        <p:spPr>
          <a:xfrm>
            <a:off x="5415771" y="6553200"/>
            <a:ext cx="1360458" cy="147202"/>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Rounded Corners 1">
            <a:extLst>
              <a:ext uri="{FF2B5EF4-FFF2-40B4-BE49-F238E27FC236}">
                <a16:creationId xmlns:a16="http://schemas.microsoft.com/office/drawing/2014/main" id="{E454EAEE-6374-1641-24ED-8DCFDC1DD115}"/>
              </a:ext>
            </a:extLst>
          </p:cNvPr>
          <p:cNvSpPr/>
          <p:nvPr/>
        </p:nvSpPr>
        <p:spPr>
          <a:xfrm>
            <a:off x="11882861" y="2915479"/>
            <a:ext cx="2376002" cy="2501070"/>
          </a:xfrm>
          <a:prstGeom prst="roundRect">
            <a:avLst>
              <a:gd name="adj" fmla="val 14844"/>
            </a:avLst>
          </a:prstGeom>
          <a:gradFill flip="none" rotWithShape="1">
            <a:gsLst>
              <a:gs pos="41000">
                <a:srgbClr val="CF4134"/>
              </a:gs>
              <a:gs pos="100000">
                <a:srgbClr val="D3A77C"/>
              </a:gs>
            </a:gsLst>
            <a:lin ang="189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Picture 2" descr="Moana PNG, Moana Transparent Background - FreeIconsPNG">
            <a:extLst>
              <a:ext uri="{FF2B5EF4-FFF2-40B4-BE49-F238E27FC236}">
                <a16:creationId xmlns:a16="http://schemas.microsoft.com/office/drawing/2014/main" id="{099751F5-5800-4480-34EC-16A5289A95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01376" y="1672557"/>
            <a:ext cx="1450422" cy="2678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3903A1-42DD-984F-2F33-1C90CBF50134}"/>
              </a:ext>
            </a:extLst>
          </p:cNvPr>
          <p:cNvSpPr txBox="1"/>
          <p:nvPr/>
        </p:nvSpPr>
        <p:spPr>
          <a:xfrm>
            <a:off x="11994311" y="4350609"/>
            <a:ext cx="1450422" cy="523220"/>
          </a:xfrm>
          <a:prstGeom prst="rect">
            <a:avLst/>
          </a:prstGeom>
          <a:noFill/>
        </p:spPr>
        <p:txBody>
          <a:bodyPr wrap="square" rtlCol="0">
            <a:spAutoFit/>
          </a:bodyPr>
          <a:lstStyle/>
          <a:p>
            <a:r>
              <a:rPr lang="fr-FR" sz="2800" dirty="0">
                <a:solidFill>
                  <a:srgbClr val="E9C7A0"/>
                </a:solidFill>
                <a:latin typeface="Avenir Next LT Pro Demi" panose="020B0704020202020204" pitchFamily="34" charset="0"/>
              </a:rPr>
              <a:t>Moana</a:t>
            </a:r>
          </a:p>
        </p:txBody>
      </p:sp>
      <p:sp>
        <p:nvSpPr>
          <p:cNvPr id="17" name="TextBox 16">
            <a:extLst>
              <a:ext uri="{FF2B5EF4-FFF2-40B4-BE49-F238E27FC236}">
                <a16:creationId xmlns:a16="http://schemas.microsoft.com/office/drawing/2014/main" id="{60C7F299-DD63-9A8D-69D9-43FDE5EAB335}"/>
              </a:ext>
            </a:extLst>
          </p:cNvPr>
          <p:cNvSpPr txBox="1"/>
          <p:nvPr/>
        </p:nvSpPr>
        <p:spPr>
          <a:xfrm>
            <a:off x="11988302"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7" name="TextBox 1026">
            <a:extLst>
              <a:ext uri="{FF2B5EF4-FFF2-40B4-BE49-F238E27FC236}">
                <a16:creationId xmlns:a16="http://schemas.microsoft.com/office/drawing/2014/main" id="{5EA598EC-39F4-305B-0CE3-E374F55E96EA}"/>
              </a:ext>
            </a:extLst>
          </p:cNvPr>
          <p:cNvSpPr txBox="1"/>
          <p:nvPr/>
        </p:nvSpPr>
        <p:spPr>
          <a:xfrm>
            <a:off x="12469844"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Moana</a:t>
            </a:r>
          </a:p>
        </p:txBody>
      </p:sp>
      <p:sp>
        <p:nvSpPr>
          <p:cNvPr id="1028" name="Rectangle: Rounded Corners 1027">
            <a:extLst>
              <a:ext uri="{FF2B5EF4-FFF2-40B4-BE49-F238E27FC236}">
                <a16:creationId xmlns:a16="http://schemas.microsoft.com/office/drawing/2014/main" id="{611A6EC6-B994-8F98-03B2-B53F25D87E3C}"/>
              </a:ext>
            </a:extLst>
          </p:cNvPr>
          <p:cNvSpPr/>
          <p:nvPr/>
        </p:nvSpPr>
        <p:spPr>
          <a:xfrm>
            <a:off x="14741633" y="4174162"/>
            <a:ext cx="2376002" cy="1242386"/>
          </a:xfrm>
          <a:prstGeom prst="roundRect">
            <a:avLst>
              <a:gd name="adj" fmla="val 14844"/>
            </a:avLst>
          </a:prstGeom>
          <a:gradFill flip="none" rotWithShape="1">
            <a:gsLst>
              <a:gs pos="100000">
                <a:srgbClr val="509284"/>
              </a:gs>
              <a:gs pos="52000">
                <a:srgbClr val="5A8C82"/>
              </a:gs>
              <a:gs pos="0">
                <a:srgbClr val="AE5970"/>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30" name="Picture 4" descr="Vanellope Von Schweetz transparent PNG - StickPNG">
            <a:extLst>
              <a:ext uri="{FF2B5EF4-FFF2-40B4-BE49-F238E27FC236}">
                <a16:creationId xmlns:a16="http://schemas.microsoft.com/office/drawing/2014/main" id="{68ADCF38-EB58-8F75-9ADE-DC9CC78FA8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80455" y="2199889"/>
            <a:ext cx="1102244" cy="2150720"/>
          </a:xfrm>
          <a:prstGeom prst="rect">
            <a:avLst/>
          </a:prstGeom>
          <a:noFill/>
          <a:extLst>
            <a:ext uri="{909E8E84-426E-40DD-AFC4-6F175D3DCCD1}">
              <a14:hiddenFill xmlns:a14="http://schemas.microsoft.com/office/drawing/2010/main">
                <a:solidFill>
                  <a:srgbClr val="FFFFFF"/>
                </a:solidFill>
              </a14:hiddenFill>
            </a:ext>
          </a:extLst>
        </p:spPr>
      </p:pic>
      <p:sp>
        <p:nvSpPr>
          <p:cNvPr id="1031" name="TextBox 1030">
            <a:extLst>
              <a:ext uri="{FF2B5EF4-FFF2-40B4-BE49-F238E27FC236}">
                <a16:creationId xmlns:a16="http://schemas.microsoft.com/office/drawing/2014/main" id="{687F410B-C4A5-3D65-B57B-4F470009EED1}"/>
              </a:ext>
            </a:extLst>
          </p:cNvPr>
          <p:cNvSpPr txBox="1"/>
          <p:nvPr/>
        </p:nvSpPr>
        <p:spPr>
          <a:xfrm>
            <a:off x="14805984" y="4347570"/>
            <a:ext cx="1873980" cy="523220"/>
          </a:xfrm>
          <a:prstGeom prst="rect">
            <a:avLst/>
          </a:prstGeom>
          <a:noFill/>
        </p:spPr>
        <p:txBody>
          <a:bodyPr wrap="square" rtlCol="0">
            <a:spAutoFit/>
          </a:bodyPr>
          <a:lstStyle/>
          <a:p>
            <a:r>
              <a:rPr lang="fr-FR" sz="2800" dirty="0">
                <a:solidFill>
                  <a:schemeClr val="bg1">
                    <a:lumMod val="95000"/>
                  </a:schemeClr>
                </a:solidFill>
                <a:latin typeface="Avenir Next LT Pro Demi" panose="020B0704020202020204" pitchFamily="34" charset="0"/>
              </a:rPr>
              <a:t>Vanellope</a:t>
            </a:r>
          </a:p>
        </p:txBody>
      </p:sp>
      <p:sp>
        <p:nvSpPr>
          <p:cNvPr id="1032" name="TextBox 1031">
            <a:extLst>
              <a:ext uri="{FF2B5EF4-FFF2-40B4-BE49-F238E27FC236}">
                <a16:creationId xmlns:a16="http://schemas.microsoft.com/office/drawing/2014/main" id="{F3C5DDD4-EF46-2F64-ECDD-965A52E71930}"/>
              </a:ext>
            </a:extLst>
          </p:cNvPr>
          <p:cNvSpPr txBox="1"/>
          <p:nvPr/>
        </p:nvSpPr>
        <p:spPr>
          <a:xfrm>
            <a:off x="14815042"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33" name="TextBox 1032">
            <a:extLst>
              <a:ext uri="{FF2B5EF4-FFF2-40B4-BE49-F238E27FC236}">
                <a16:creationId xmlns:a16="http://schemas.microsoft.com/office/drawing/2014/main" id="{326D3B9C-C9BF-90C5-F11B-DFCB23979E72}"/>
              </a:ext>
            </a:extLst>
          </p:cNvPr>
          <p:cNvSpPr txBox="1"/>
          <p:nvPr/>
        </p:nvSpPr>
        <p:spPr>
          <a:xfrm>
            <a:off x="15296584"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Wreck-It Ralph</a:t>
            </a:r>
          </a:p>
        </p:txBody>
      </p:sp>
      <p:sp>
        <p:nvSpPr>
          <p:cNvPr id="1034" name="TextBox 1033">
            <a:extLst>
              <a:ext uri="{FF2B5EF4-FFF2-40B4-BE49-F238E27FC236}">
                <a16:creationId xmlns:a16="http://schemas.microsoft.com/office/drawing/2014/main" id="{129AF816-43D8-FFDC-B70D-1FAD45E9D60D}"/>
              </a:ext>
            </a:extLst>
          </p:cNvPr>
          <p:cNvSpPr txBox="1"/>
          <p:nvPr/>
        </p:nvSpPr>
        <p:spPr>
          <a:xfrm rot="16200000">
            <a:off x="274143" y="14279618"/>
            <a:ext cx="1527216" cy="461665"/>
          </a:xfrm>
          <a:prstGeom prst="rect">
            <a:avLst/>
          </a:prstGeom>
          <a:noFill/>
        </p:spPr>
        <p:txBody>
          <a:bodyPr wrap="square" rtlCol="0">
            <a:spAutoFit/>
          </a:bodyPr>
          <a:lstStyle/>
          <a:p>
            <a:r>
              <a:rPr lang="fr-FR" sz="2400" dirty="0">
                <a:latin typeface="Avenir Next LT Pro" panose="020B0504020202020204" pitchFamily="34" charset="0"/>
                <a:ea typeface="UD Digi Kyokasho NK-R" panose="02020400000000000000" pitchFamily="18" charset="-128"/>
              </a:rPr>
              <a:t>Sadness</a:t>
            </a:r>
          </a:p>
        </p:txBody>
      </p:sp>
      <p:sp>
        <p:nvSpPr>
          <p:cNvPr id="1038" name="Graphic 1033" descr="Caret Right with solid fill">
            <a:extLst>
              <a:ext uri="{FF2B5EF4-FFF2-40B4-BE49-F238E27FC236}">
                <a16:creationId xmlns:a16="http://schemas.microsoft.com/office/drawing/2014/main" id="{B0AF70B2-54AA-E0A8-4974-1E5C351BBFF1}"/>
              </a:ext>
            </a:extLst>
          </p:cNvPr>
          <p:cNvSpPr/>
          <p:nvPr/>
        </p:nvSpPr>
        <p:spPr>
          <a:xfrm rot="5400000">
            <a:off x="894348" y="16944254"/>
            <a:ext cx="187692" cy="326392"/>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1" name="TextBox 1040">
            <a:extLst>
              <a:ext uri="{FF2B5EF4-FFF2-40B4-BE49-F238E27FC236}">
                <a16:creationId xmlns:a16="http://schemas.microsoft.com/office/drawing/2014/main" id="{56CCD6E1-E38F-4973-0707-248180FCDDBE}"/>
              </a:ext>
            </a:extLst>
          </p:cNvPr>
          <p:cNvSpPr txBox="1"/>
          <p:nvPr/>
        </p:nvSpPr>
        <p:spPr>
          <a:xfrm rot="16200000">
            <a:off x="495941" y="15844030"/>
            <a:ext cx="1076012" cy="338554"/>
          </a:xfrm>
          <a:prstGeom prst="rect">
            <a:avLst/>
          </a:prstGeom>
          <a:noFill/>
        </p:spPr>
        <p:txBody>
          <a:bodyPr wrap="square" rtlCol="0">
            <a:spAutoFit/>
          </a:bodyPr>
          <a:lstStyle/>
          <a:p>
            <a:r>
              <a:rPr lang="fr-FR" sz="1600" dirty="0">
                <a:solidFill>
                  <a:schemeClr val="bg1">
                    <a:lumMod val="65000"/>
                  </a:schemeClr>
                </a:solidFill>
                <a:latin typeface="Avenir Next LT Pro" panose="020B0504020202020204" pitchFamily="34" charset="0"/>
              </a:rPr>
              <a:t>Disgust</a:t>
            </a:r>
          </a:p>
        </p:txBody>
      </p:sp>
    </p:spTree>
    <p:extLst>
      <p:ext uri="{BB962C8B-B14F-4D97-AF65-F5344CB8AC3E}">
        <p14:creationId xmlns:p14="http://schemas.microsoft.com/office/powerpoint/2010/main" val="2622099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Rounded Corners 1028">
            <a:extLst>
              <a:ext uri="{FF2B5EF4-FFF2-40B4-BE49-F238E27FC236}">
                <a16:creationId xmlns:a16="http://schemas.microsoft.com/office/drawing/2014/main" id="{ED249F5A-5706-F636-C008-D21D4621428B}"/>
              </a:ext>
            </a:extLst>
          </p:cNvPr>
          <p:cNvSpPr/>
          <p:nvPr/>
        </p:nvSpPr>
        <p:spPr>
          <a:xfrm>
            <a:off x="723718" y="227276"/>
            <a:ext cx="2534478" cy="434416"/>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Walt Disney by Dareen on emaze">
            <a:extLst>
              <a:ext uri="{FF2B5EF4-FFF2-40B4-BE49-F238E27FC236}">
                <a16:creationId xmlns:a16="http://schemas.microsoft.com/office/drawing/2014/main" id="{E4580316-93D5-48CF-0040-08B986841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457" y="229813"/>
            <a:ext cx="1022468" cy="43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D1D663-ACAD-0C66-A575-797189E6A613}"/>
              </a:ext>
            </a:extLst>
          </p:cNvPr>
          <p:cNvSpPr txBox="1"/>
          <p:nvPr/>
        </p:nvSpPr>
        <p:spPr>
          <a:xfrm>
            <a:off x="6212867" y="278763"/>
            <a:ext cx="1444487" cy="369332"/>
          </a:xfrm>
          <a:prstGeom prst="rect">
            <a:avLst/>
          </a:prstGeom>
          <a:noFill/>
        </p:spPr>
        <p:txBody>
          <a:bodyPr wrap="square" rtlCol="0">
            <a:spAutoFit/>
          </a:bodyPr>
          <a:lstStyle/>
          <a:p>
            <a:r>
              <a:rPr lang="fr-FR" dirty="0">
                <a:latin typeface="Avenir Next LT Pro" panose="020B0504020202020204" pitchFamily="34" charset="0"/>
              </a:rPr>
              <a:t>Characters</a:t>
            </a:r>
          </a:p>
        </p:txBody>
      </p:sp>
      <p:sp>
        <p:nvSpPr>
          <p:cNvPr id="6" name="TextBox 5">
            <a:extLst>
              <a:ext uri="{FF2B5EF4-FFF2-40B4-BE49-F238E27FC236}">
                <a16:creationId xmlns:a16="http://schemas.microsoft.com/office/drawing/2014/main" id="{DF86BAB2-9E96-323D-E1A0-2958F44BB6C7}"/>
              </a:ext>
            </a:extLst>
          </p:cNvPr>
          <p:cNvSpPr txBox="1"/>
          <p:nvPr/>
        </p:nvSpPr>
        <p:spPr>
          <a:xfrm>
            <a:off x="1138166" y="267467"/>
            <a:ext cx="2107096" cy="323165"/>
          </a:xfrm>
          <a:prstGeom prst="rect">
            <a:avLst/>
          </a:prstGeom>
          <a:noFill/>
        </p:spPr>
        <p:txBody>
          <a:bodyPr wrap="square" rtlCol="0">
            <a:spAutoFit/>
          </a:bodyPr>
          <a:lstStyle/>
          <a:p>
            <a:r>
              <a:rPr lang="fr-FR" sz="1500" dirty="0">
                <a:solidFill>
                  <a:schemeClr val="bg1">
                    <a:lumMod val="65000"/>
                  </a:schemeClr>
                </a:solidFill>
                <a:latin typeface="Avenir Next LT Pro" panose="020B0504020202020204" pitchFamily="34" charset="0"/>
              </a:rPr>
              <a:t>Search characteres…</a:t>
            </a:r>
          </a:p>
        </p:txBody>
      </p:sp>
      <p:pic>
        <p:nvPicPr>
          <p:cNvPr id="8" name="Graphic 7" descr="Magnifying glass with solid fill">
            <a:extLst>
              <a:ext uri="{FF2B5EF4-FFF2-40B4-BE49-F238E27FC236}">
                <a16:creationId xmlns:a16="http://schemas.microsoft.com/office/drawing/2014/main" id="{3C3704A5-E979-C698-BD0C-85473EFFCB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970" y="309919"/>
            <a:ext cx="252689" cy="252689"/>
          </a:xfrm>
          <a:prstGeom prst="rect">
            <a:avLst/>
          </a:prstGeom>
        </p:spPr>
      </p:pic>
      <p:sp>
        <p:nvSpPr>
          <p:cNvPr id="9" name="Flowchart: Connector 8">
            <a:extLst>
              <a:ext uri="{FF2B5EF4-FFF2-40B4-BE49-F238E27FC236}">
                <a16:creationId xmlns:a16="http://schemas.microsoft.com/office/drawing/2014/main" id="{F64AEB86-5A3E-12B0-8428-4EBABE11D513}"/>
              </a:ext>
            </a:extLst>
          </p:cNvPr>
          <p:cNvSpPr/>
          <p:nvPr/>
        </p:nvSpPr>
        <p:spPr>
          <a:xfrm flipH="1" flipV="1">
            <a:off x="11244884" y="37293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owchart: Connector 9">
            <a:extLst>
              <a:ext uri="{FF2B5EF4-FFF2-40B4-BE49-F238E27FC236}">
                <a16:creationId xmlns:a16="http://schemas.microsoft.com/office/drawing/2014/main" id="{D231C71E-CFA9-C575-1628-3B2114D6A911}"/>
              </a:ext>
            </a:extLst>
          </p:cNvPr>
          <p:cNvSpPr/>
          <p:nvPr/>
        </p:nvSpPr>
        <p:spPr>
          <a:xfrm flipH="1" flipV="1">
            <a:off x="11400263" y="409443"/>
            <a:ext cx="55135" cy="5209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Connector 10">
            <a:extLst>
              <a:ext uri="{FF2B5EF4-FFF2-40B4-BE49-F238E27FC236}">
                <a16:creationId xmlns:a16="http://schemas.microsoft.com/office/drawing/2014/main" id="{D56DEE9B-71BD-657F-3A7E-6374CDE24167}"/>
              </a:ext>
            </a:extLst>
          </p:cNvPr>
          <p:cNvSpPr/>
          <p:nvPr/>
        </p:nvSpPr>
        <p:spPr>
          <a:xfrm flipH="1" flipV="1">
            <a:off x="11359620" y="49804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owchart: Connector 11">
            <a:extLst>
              <a:ext uri="{FF2B5EF4-FFF2-40B4-BE49-F238E27FC236}">
                <a16:creationId xmlns:a16="http://schemas.microsoft.com/office/drawing/2014/main" id="{CDD091F7-5A01-1571-37F3-9C647C5FF79B}"/>
              </a:ext>
            </a:extLst>
          </p:cNvPr>
          <p:cNvSpPr/>
          <p:nvPr/>
        </p:nvSpPr>
        <p:spPr>
          <a:xfrm flipH="1" flipV="1">
            <a:off x="11244884" y="532449"/>
            <a:ext cx="91303" cy="8626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5D870CF6-1276-69F1-85D9-68D29447B431}"/>
              </a:ext>
            </a:extLst>
          </p:cNvPr>
          <p:cNvSpPr txBox="1"/>
          <p:nvPr/>
        </p:nvSpPr>
        <p:spPr>
          <a:xfrm>
            <a:off x="10436502" y="307705"/>
            <a:ext cx="808382" cy="338554"/>
          </a:xfrm>
          <a:prstGeom prst="rect">
            <a:avLst/>
          </a:prstGeom>
          <a:noFill/>
        </p:spPr>
        <p:txBody>
          <a:bodyPr wrap="square" rtlCol="0">
            <a:spAutoFit/>
          </a:bodyPr>
          <a:lstStyle/>
          <a:p>
            <a:r>
              <a:rPr lang="fr-FR" sz="1600" dirty="0">
                <a:latin typeface="Candara" panose="020E0502030303020204" pitchFamily="34" charset="0"/>
              </a:rPr>
              <a:t>Menu</a:t>
            </a:r>
          </a:p>
        </p:txBody>
      </p:sp>
      <p:sp>
        <p:nvSpPr>
          <p:cNvPr id="14" name="Rectangle: Rounded Corners 13">
            <a:extLst>
              <a:ext uri="{FF2B5EF4-FFF2-40B4-BE49-F238E27FC236}">
                <a16:creationId xmlns:a16="http://schemas.microsoft.com/office/drawing/2014/main" id="{4FBC4144-0DD2-F005-8E63-9588F3A9FE94}"/>
              </a:ext>
            </a:extLst>
          </p:cNvPr>
          <p:cNvSpPr/>
          <p:nvPr/>
        </p:nvSpPr>
        <p:spPr>
          <a:xfrm>
            <a:off x="-4421365" y="3368450"/>
            <a:ext cx="2729948" cy="2048100"/>
          </a:xfrm>
          <a:prstGeom prst="roundRect">
            <a:avLst>
              <a:gd name="adj" fmla="val 16667"/>
            </a:avLst>
          </a:prstGeom>
          <a:gradFill flip="none" rotWithShape="1">
            <a:gsLst>
              <a:gs pos="11000">
                <a:srgbClr val="CA192F"/>
              </a:gs>
              <a:gs pos="82000">
                <a:srgbClr val="E63D51"/>
              </a:gs>
              <a:gs pos="100000">
                <a:srgbClr val="EB7B87"/>
              </a:gs>
            </a:gsLst>
            <a:path path="circle">
              <a:fillToRect t="100000" r="100000"/>
            </a:path>
            <a:tileRect l="-100000" b="-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F783A501-6D5C-0E5F-7587-9D826DD4F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548" y="1204413"/>
            <a:ext cx="2316857" cy="29697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1DCA905-309C-BBCE-E222-A6434D1FB7F7}"/>
              </a:ext>
            </a:extLst>
          </p:cNvPr>
          <p:cNvSpPr txBox="1"/>
          <p:nvPr/>
        </p:nvSpPr>
        <p:spPr>
          <a:xfrm>
            <a:off x="-4286148" y="4350609"/>
            <a:ext cx="1812852" cy="523220"/>
          </a:xfrm>
          <a:prstGeom prst="rect">
            <a:avLst/>
          </a:prstGeom>
          <a:noFill/>
        </p:spPr>
        <p:txBody>
          <a:bodyPr wrap="square" rtlCol="0">
            <a:spAutoFit/>
          </a:bodyPr>
          <a:lstStyle/>
          <a:p>
            <a:r>
              <a:rPr lang="fr-FR" sz="2800" dirty="0">
                <a:solidFill>
                  <a:schemeClr val="accent4">
                    <a:lumMod val="60000"/>
                    <a:lumOff val="40000"/>
                  </a:schemeClr>
                </a:solidFill>
                <a:latin typeface="Avenir Next LT Pro Demi" panose="020B0704020202020204" pitchFamily="34" charset="0"/>
              </a:rPr>
              <a:t>Rosetta</a:t>
            </a:r>
          </a:p>
        </p:txBody>
      </p:sp>
      <p:sp>
        <p:nvSpPr>
          <p:cNvPr id="16" name="TextBox 15">
            <a:extLst>
              <a:ext uri="{FF2B5EF4-FFF2-40B4-BE49-F238E27FC236}">
                <a16:creationId xmlns:a16="http://schemas.microsoft.com/office/drawing/2014/main" id="{2CE96CFB-3FE2-5774-F0F9-9B253BCA24E7}"/>
              </a:ext>
            </a:extLst>
          </p:cNvPr>
          <p:cNvSpPr txBox="1"/>
          <p:nvPr/>
        </p:nvSpPr>
        <p:spPr>
          <a:xfrm>
            <a:off x="-428614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8" name="TextBox 17">
            <a:extLst>
              <a:ext uri="{FF2B5EF4-FFF2-40B4-BE49-F238E27FC236}">
                <a16:creationId xmlns:a16="http://schemas.microsoft.com/office/drawing/2014/main" id="{E1764B06-854F-F6DE-A1E0-A65FE5FDB8A6}"/>
              </a:ext>
            </a:extLst>
          </p:cNvPr>
          <p:cNvSpPr txBox="1"/>
          <p:nvPr/>
        </p:nvSpPr>
        <p:spPr>
          <a:xfrm>
            <a:off x="-3841798" y="481638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TinkerBell</a:t>
            </a:r>
          </a:p>
        </p:txBody>
      </p:sp>
      <p:sp>
        <p:nvSpPr>
          <p:cNvPr id="19" name="Rectangle: Rounded Corners 18">
            <a:extLst>
              <a:ext uri="{FF2B5EF4-FFF2-40B4-BE49-F238E27FC236}">
                <a16:creationId xmlns:a16="http://schemas.microsoft.com/office/drawing/2014/main" id="{11B9D3D0-4C7F-9CCE-D98A-B1B6DF85F373}"/>
              </a:ext>
            </a:extLst>
          </p:cNvPr>
          <p:cNvSpPr/>
          <p:nvPr/>
        </p:nvSpPr>
        <p:spPr>
          <a:xfrm>
            <a:off x="-1337471" y="3810000"/>
            <a:ext cx="2376002" cy="1606550"/>
          </a:xfrm>
          <a:prstGeom prst="roundRect">
            <a:avLst>
              <a:gd name="adj" fmla="val 14844"/>
            </a:avLst>
          </a:prstGeom>
          <a:gradFill flip="none" rotWithShape="1">
            <a:gsLst>
              <a:gs pos="73000">
                <a:srgbClr val="2A66A6"/>
              </a:gs>
              <a:gs pos="29000">
                <a:srgbClr val="1B99D6"/>
              </a:gs>
              <a:gs pos="100000">
                <a:srgbClr val="20599A"/>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Picture 4" descr="Disney Pixar Characters (1288x1602), Png Download">
            <a:extLst>
              <a:ext uri="{FF2B5EF4-FFF2-40B4-BE49-F238E27FC236}">
                <a16:creationId xmlns:a16="http://schemas.microsoft.com/office/drawing/2014/main" id="{8AED6D44-E67E-7DFB-9E4A-D6F49B75A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97" y="2126062"/>
            <a:ext cx="1415180" cy="20481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333F7CE-ED93-59EC-21C6-0E26E8654F14}"/>
              </a:ext>
            </a:extLst>
          </p:cNvPr>
          <p:cNvSpPr txBox="1"/>
          <p:nvPr/>
        </p:nvSpPr>
        <p:spPr>
          <a:xfrm>
            <a:off x="-1287774" y="4350609"/>
            <a:ext cx="1537905" cy="523220"/>
          </a:xfrm>
          <a:prstGeom prst="rect">
            <a:avLst/>
          </a:prstGeom>
          <a:noFill/>
        </p:spPr>
        <p:txBody>
          <a:bodyPr wrap="square" rtlCol="0">
            <a:spAutoFit/>
          </a:bodyPr>
          <a:lstStyle/>
          <a:p>
            <a:r>
              <a:rPr lang="fr-FR" sz="2800" dirty="0">
                <a:solidFill>
                  <a:srgbClr val="95D7F5"/>
                </a:solidFill>
                <a:latin typeface="Avenir Next LT Pro Demi" panose="020B0704020202020204" pitchFamily="34" charset="0"/>
              </a:rPr>
              <a:t>Sadness</a:t>
            </a:r>
          </a:p>
        </p:txBody>
      </p:sp>
      <p:sp>
        <p:nvSpPr>
          <p:cNvPr id="22" name="TextBox 21">
            <a:extLst>
              <a:ext uri="{FF2B5EF4-FFF2-40B4-BE49-F238E27FC236}">
                <a16:creationId xmlns:a16="http://schemas.microsoft.com/office/drawing/2014/main" id="{6D2370CA-A8FD-87DB-AFB7-F6B705D35BE0}"/>
              </a:ext>
            </a:extLst>
          </p:cNvPr>
          <p:cNvSpPr txBox="1"/>
          <p:nvPr/>
        </p:nvSpPr>
        <p:spPr>
          <a:xfrm>
            <a:off x="-1287774"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3" name="TextBox 22">
            <a:extLst>
              <a:ext uri="{FF2B5EF4-FFF2-40B4-BE49-F238E27FC236}">
                <a16:creationId xmlns:a16="http://schemas.microsoft.com/office/drawing/2014/main" id="{CE4FFC27-AA12-3794-4B5D-91B6934F0430}"/>
              </a:ext>
            </a:extLst>
          </p:cNvPr>
          <p:cNvSpPr txBox="1"/>
          <p:nvPr/>
        </p:nvSpPr>
        <p:spPr>
          <a:xfrm>
            <a:off x="-806232"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4" name="Rectangle: Rounded Corners 23">
            <a:extLst>
              <a:ext uri="{FF2B5EF4-FFF2-40B4-BE49-F238E27FC236}">
                <a16:creationId xmlns:a16="http://schemas.microsoft.com/office/drawing/2014/main" id="{506B9EF2-3487-A544-0AED-7C67EE836A92}"/>
              </a:ext>
            </a:extLst>
          </p:cNvPr>
          <p:cNvSpPr/>
          <p:nvPr/>
        </p:nvSpPr>
        <p:spPr>
          <a:xfrm>
            <a:off x="1392475" y="3368450"/>
            <a:ext cx="2376002" cy="2048100"/>
          </a:xfrm>
          <a:prstGeom prst="roundRect">
            <a:avLst>
              <a:gd name="adj" fmla="val 14844"/>
            </a:avLst>
          </a:prstGeom>
          <a:gradFill flip="none" rotWithShape="1">
            <a:gsLst>
              <a:gs pos="31000">
                <a:srgbClr val="7EB14F"/>
              </a:gs>
              <a:gs pos="0">
                <a:srgbClr val="EAEC9E"/>
              </a:gs>
              <a:gs pos="100000">
                <a:srgbClr val="235B23">
                  <a:lumMod val="100000"/>
                </a:srgbClr>
              </a:gs>
            </a:gsLst>
            <a:path path="circle">
              <a:fillToRect l="100000" b="100000"/>
            </a:path>
            <a:tileRect t="-100000" r="-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Picture 6" descr="Inside Out transparent PNG images - StickPNG">
            <a:extLst>
              <a:ext uri="{FF2B5EF4-FFF2-40B4-BE49-F238E27FC236}">
                <a16:creationId xmlns:a16="http://schemas.microsoft.com/office/drawing/2014/main" id="{EDC5CB65-0D63-74C9-CA7C-9A62BD1143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1278" y="1953737"/>
            <a:ext cx="2396872" cy="239687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1C21617-CFC4-70D2-8EAB-661B8D63BA64}"/>
              </a:ext>
            </a:extLst>
          </p:cNvPr>
          <p:cNvSpPr txBox="1"/>
          <p:nvPr/>
        </p:nvSpPr>
        <p:spPr>
          <a:xfrm>
            <a:off x="1461278" y="4350609"/>
            <a:ext cx="2093957" cy="523220"/>
          </a:xfrm>
          <a:prstGeom prst="rect">
            <a:avLst/>
          </a:prstGeom>
          <a:noFill/>
        </p:spPr>
        <p:txBody>
          <a:bodyPr wrap="square" rtlCol="0">
            <a:spAutoFit/>
          </a:bodyPr>
          <a:lstStyle/>
          <a:p>
            <a:r>
              <a:rPr lang="fr-FR" sz="2800" dirty="0">
                <a:solidFill>
                  <a:schemeClr val="accent4">
                    <a:lumMod val="40000"/>
                    <a:lumOff val="60000"/>
                  </a:schemeClr>
                </a:solidFill>
                <a:latin typeface="Avenir Next LT Pro Demi" panose="020B0704020202020204" pitchFamily="34" charset="0"/>
              </a:rPr>
              <a:t>Disgust</a:t>
            </a:r>
          </a:p>
        </p:txBody>
      </p:sp>
      <p:sp>
        <p:nvSpPr>
          <p:cNvPr id="27" name="TextBox 26">
            <a:extLst>
              <a:ext uri="{FF2B5EF4-FFF2-40B4-BE49-F238E27FC236}">
                <a16:creationId xmlns:a16="http://schemas.microsoft.com/office/drawing/2014/main" id="{5CC67A0A-484D-D5C0-E215-496BA7DC8349}"/>
              </a:ext>
            </a:extLst>
          </p:cNvPr>
          <p:cNvSpPr txBox="1"/>
          <p:nvPr/>
        </p:nvSpPr>
        <p:spPr>
          <a:xfrm>
            <a:off x="147076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8" name="TextBox 27">
            <a:extLst>
              <a:ext uri="{FF2B5EF4-FFF2-40B4-BE49-F238E27FC236}">
                <a16:creationId xmlns:a16="http://schemas.microsoft.com/office/drawing/2014/main" id="{8482440A-A5FC-3A76-2152-F1E97270E1EA}"/>
              </a:ext>
            </a:extLst>
          </p:cNvPr>
          <p:cNvSpPr txBox="1"/>
          <p:nvPr/>
        </p:nvSpPr>
        <p:spPr>
          <a:xfrm>
            <a:off x="1952310"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9" name="Rectangle: Rounded Corners 28">
            <a:extLst>
              <a:ext uri="{FF2B5EF4-FFF2-40B4-BE49-F238E27FC236}">
                <a16:creationId xmlns:a16="http://schemas.microsoft.com/office/drawing/2014/main" id="{3CC6F029-D61B-1212-7CAE-34BE8F08D6D6}"/>
              </a:ext>
            </a:extLst>
          </p:cNvPr>
          <p:cNvSpPr/>
          <p:nvPr/>
        </p:nvSpPr>
        <p:spPr>
          <a:xfrm>
            <a:off x="4122421" y="2421580"/>
            <a:ext cx="2376002" cy="2994969"/>
          </a:xfrm>
          <a:prstGeom prst="roundRect">
            <a:avLst>
              <a:gd name="adj" fmla="val 14844"/>
            </a:avLst>
          </a:prstGeom>
          <a:gradFill flip="none" rotWithShape="1">
            <a:gsLst>
              <a:gs pos="98000">
                <a:srgbClr val="444A59"/>
              </a:gs>
              <a:gs pos="27000">
                <a:srgbClr val="6A6A9C"/>
              </a:gs>
              <a:gs pos="100000">
                <a:srgbClr val="7591C8"/>
              </a:gs>
              <a:gs pos="100000">
                <a:srgbClr val="374152"/>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Picture 29" descr="A toy figurine of a cartoon character&#10;&#10;Description automatically generated with low confidence">
            <a:extLst>
              <a:ext uri="{FF2B5EF4-FFF2-40B4-BE49-F238E27FC236}">
                <a16:creationId xmlns:a16="http://schemas.microsoft.com/office/drawing/2014/main" id="{64E8060F-01F6-F4D6-997E-843E25A78A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4616" y="1031992"/>
            <a:ext cx="848832" cy="3142170"/>
          </a:xfrm>
          <a:prstGeom prst="rect">
            <a:avLst/>
          </a:prstGeom>
        </p:spPr>
      </p:pic>
      <p:sp>
        <p:nvSpPr>
          <p:cNvPr id="31" name="TextBox 30">
            <a:extLst>
              <a:ext uri="{FF2B5EF4-FFF2-40B4-BE49-F238E27FC236}">
                <a16:creationId xmlns:a16="http://schemas.microsoft.com/office/drawing/2014/main" id="{38EC6601-0323-2B98-0058-06A4F2EC7EDA}"/>
              </a:ext>
            </a:extLst>
          </p:cNvPr>
          <p:cNvSpPr txBox="1"/>
          <p:nvPr/>
        </p:nvSpPr>
        <p:spPr>
          <a:xfrm>
            <a:off x="4205811" y="4350609"/>
            <a:ext cx="1321638" cy="523220"/>
          </a:xfrm>
          <a:prstGeom prst="rect">
            <a:avLst/>
          </a:prstGeom>
          <a:noFill/>
        </p:spPr>
        <p:txBody>
          <a:bodyPr wrap="square" rtlCol="0">
            <a:spAutoFit/>
          </a:bodyPr>
          <a:lstStyle/>
          <a:p>
            <a:r>
              <a:rPr lang="fr-FR" sz="2800" dirty="0">
                <a:solidFill>
                  <a:schemeClr val="accent1">
                    <a:lumMod val="20000"/>
                    <a:lumOff val="80000"/>
                  </a:schemeClr>
                </a:solidFill>
                <a:latin typeface="Avenir Next LT Pro Demi" panose="020B0704020202020204" pitchFamily="34" charset="0"/>
              </a:rPr>
              <a:t>Judy</a:t>
            </a:r>
          </a:p>
        </p:txBody>
      </p:sp>
      <p:sp>
        <p:nvSpPr>
          <p:cNvPr id="1024" name="TextBox 1023">
            <a:extLst>
              <a:ext uri="{FF2B5EF4-FFF2-40B4-BE49-F238E27FC236}">
                <a16:creationId xmlns:a16="http://schemas.microsoft.com/office/drawing/2014/main" id="{3A5D578F-654C-F6ED-E20D-676E5E913748}"/>
              </a:ext>
            </a:extLst>
          </p:cNvPr>
          <p:cNvSpPr txBox="1"/>
          <p:nvPr/>
        </p:nvSpPr>
        <p:spPr>
          <a:xfrm>
            <a:off x="422492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5" name="TextBox 1024">
            <a:extLst>
              <a:ext uri="{FF2B5EF4-FFF2-40B4-BE49-F238E27FC236}">
                <a16:creationId xmlns:a16="http://schemas.microsoft.com/office/drawing/2014/main" id="{A73EC611-3BCB-D5BE-22F3-D041F25EEAC9}"/>
              </a:ext>
            </a:extLst>
          </p:cNvPr>
          <p:cNvSpPr txBox="1"/>
          <p:nvPr/>
        </p:nvSpPr>
        <p:spPr>
          <a:xfrm>
            <a:off x="4706470"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Zootopia</a:t>
            </a:r>
          </a:p>
        </p:txBody>
      </p:sp>
      <p:sp>
        <p:nvSpPr>
          <p:cNvPr id="1037" name="Graphic 1033" descr="Caret Right with solid fill">
            <a:extLst>
              <a:ext uri="{FF2B5EF4-FFF2-40B4-BE49-F238E27FC236}">
                <a16:creationId xmlns:a16="http://schemas.microsoft.com/office/drawing/2014/main" id="{2EC64045-0B1B-5D3A-29F8-839E60AEB522}"/>
              </a:ext>
            </a:extLst>
          </p:cNvPr>
          <p:cNvSpPr/>
          <p:nvPr/>
        </p:nvSpPr>
        <p:spPr>
          <a:xfrm>
            <a:off x="11409067" y="6309404"/>
            <a:ext cx="68467" cy="119063"/>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35" name="TextBox 1034">
            <a:extLst>
              <a:ext uri="{FF2B5EF4-FFF2-40B4-BE49-F238E27FC236}">
                <a16:creationId xmlns:a16="http://schemas.microsoft.com/office/drawing/2014/main" id="{EFA57222-6E3A-2064-33AA-6D6B9060D26C}"/>
              </a:ext>
            </a:extLst>
          </p:cNvPr>
          <p:cNvSpPr txBox="1"/>
          <p:nvPr/>
        </p:nvSpPr>
        <p:spPr>
          <a:xfrm>
            <a:off x="9588453" y="6153848"/>
            <a:ext cx="639070" cy="369332"/>
          </a:xfrm>
          <a:prstGeom prst="rect">
            <a:avLst/>
          </a:prstGeom>
          <a:noFill/>
        </p:spPr>
        <p:txBody>
          <a:bodyPr wrap="square" rtlCol="0">
            <a:spAutoFit/>
          </a:bodyPr>
          <a:lstStyle/>
          <a:p>
            <a:r>
              <a:rPr lang="fr-FR" dirty="0">
                <a:latin typeface="Avenir Next LT Pro" panose="020B0504020202020204" pitchFamily="34" charset="0"/>
              </a:rPr>
              <a:t>Prev</a:t>
            </a:r>
            <a:endParaRPr lang="fr-FR" sz="1600" dirty="0">
              <a:latin typeface="Avenir Next LT Pro" panose="020B0504020202020204" pitchFamily="34" charset="0"/>
            </a:endParaRPr>
          </a:p>
        </p:txBody>
      </p:sp>
      <p:sp>
        <p:nvSpPr>
          <p:cNvPr id="1036" name="TextBox 1035">
            <a:extLst>
              <a:ext uri="{FF2B5EF4-FFF2-40B4-BE49-F238E27FC236}">
                <a16:creationId xmlns:a16="http://schemas.microsoft.com/office/drawing/2014/main" id="{6C20C27C-41F7-E426-9860-34FA88D2C5C9}"/>
              </a:ext>
            </a:extLst>
          </p:cNvPr>
          <p:cNvSpPr txBox="1"/>
          <p:nvPr/>
        </p:nvSpPr>
        <p:spPr>
          <a:xfrm>
            <a:off x="10680697" y="6154206"/>
            <a:ext cx="678923" cy="369332"/>
          </a:xfrm>
          <a:prstGeom prst="rect">
            <a:avLst/>
          </a:prstGeom>
          <a:noFill/>
        </p:spPr>
        <p:txBody>
          <a:bodyPr wrap="square" rtlCol="0">
            <a:spAutoFit/>
          </a:bodyPr>
          <a:lstStyle/>
          <a:p>
            <a:r>
              <a:rPr lang="fr-FR" dirty="0">
                <a:latin typeface="Avenir Next LT Pro" panose="020B0504020202020204" pitchFamily="34" charset="0"/>
              </a:rPr>
              <a:t>Next</a:t>
            </a:r>
          </a:p>
        </p:txBody>
      </p:sp>
      <p:sp>
        <p:nvSpPr>
          <p:cNvPr id="1039" name="Graphic 1033" descr="Caret Right with solid fill">
            <a:extLst>
              <a:ext uri="{FF2B5EF4-FFF2-40B4-BE49-F238E27FC236}">
                <a16:creationId xmlns:a16="http://schemas.microsoft.com/office/drawing/2014/main" id="{A5D1BBC3-A1F1-D4E4-4909-E24434AA94A9}"/>
              </a:ext>
            </a:extLst>
          </p:cNvPr>
          <p:cNvSpPr/>
          <p:nvPr/>
        </p:nvSpPr>
        <p:spPr>
          <a:xfrm rot="10800000">
            <a:off x="9498517" y="6309404"/>
            <a:ext cx="68468" cy="119064"/>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0" name="Rectangle: Rounded Corners 1039">
            <a:extLst>
              <a:ext uri="{FF2B5EF4-FFF2-40B4-BE49-F238E27FC236}">
                <a16:creationId xmlns:a16="http://schemas.microsoft.com/office/drawing/2014/main" id="{D240B559-CAC1-CC66-79F3-E94D37DABDD4}"/>
              </a:ext>
            </a:extLst>
          </p:cNvPr>
          <p:cNvSpPr/>
          <p:nvPr/>
        </p:nvSpPr>
        <p:spPr>
          <a:xfrm>
            <a:off x="6768321" y="6553200"/>
            <a:ext cx="1360458" cy="147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Rounded Corners 2">
            <a:extLst>
              <a:ext uri="{FF2B5EF4-FFF2-40B4-BE49-F238E27FC236}">
                <a16:creationId xmlns:a16="http://schemas.microsoft.com/office/drawing/2014/main" id="{42C5669F-FC42-101E-F5DE-0EEF38FDD22F}"/>
              </a:ext>
            </a:extLst>
          </p:cNvPr>
          <p:cNvSpPr/>
          <p:nvPr/>
        </p:nvSpPr>
        <p:spPr>
          <a:xfrm>
            <a:off x="6856232" y="2449499"/>
            <a:ext cx="2376002" cy="2967050"/>
          </a:xfrm>
          <a:prstGeom prst="roundRect">
            <a:avLst>
              <a:gd name="adj" fmla="val 14844"/>
            </a:avLst>
          </a:prstGeom>
          <a:gradFill flip="none" rotWithShape="1">
            <a:gsLst>
              <a:gs pos="41000">
                <a:srgbClr val="CF4134"/>
              </a:gs>
              <a:gs pos="100000">
                <a:srgbClr val="D3A77C"/>
              </a:gs>
            </a:gsLst>
            <a:lin ang="189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2" descr="Moana PNG, Moana Transparent Background - FreeIconsPNG">
            <a:extLst>
              <a:ext uri="{FF2B5EF4-FFF2-40B4-BE49-F238E27FC236}">
                <a16:creationId xmlns:a16="http://schemas.microsoft.com/office/drawing/2014/main" id="{24131E84-F36E-13B5-A49D-C4D34B0D46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4747" y="1672557"/>
            <a:ext cx="1450422" cy="26780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D601580-648E-DD4F-1D44-115EB7AA8EC0}"/>
              </a:ext>
            </a:extLst>
          </p:cNvPr>
          <p:cNvSpPr txBox="1"/>
          <p:nvPr/>
        </p:nvSpPr>
        <p:spPr>
          <a:xfrm>
            <a:off x="6967682" y="4350609"/>
            <a:ext cx="1450422" cy="523220"/>
          </a:xfrm>
          <a:prstGeom prst="rect">
            <a:avLst/>
          </a:prstGeom>
          <a:noFill/>
        </p:spPr>
        <p:txBody>
          <a:bodyPr wrap="square" rtlCol="0">
            <a:spAutoFit/>
          </a:bodyPr>
          <a:lstStyle/>
          <a:p>
            <a:r>
              <a:rPr lang="fr-FR" sz="2800" dirty="0">
                <a:solidFill>
                  <a:srgbClr val="E9C7A0"/>
                </a:solidFill>
                <a:latin typeface="Avenir Next LT Pro Demi" panose="020B0704020202020204" pitchFamily="34" charset="0"/>
              </a:rPr>
              <a:t>Moana</a:t>
            </a:r>
          </a:p>
        </p:txBody>
      </p:sp>
      <p:sp>
        <p:nvSpPr>
          <p:cNvPr id="1027" name="TextBox 1026">
            <a:extLst>
              <a:ext uri="{FF2B5EF4-FFF2-40B4-BE49-F238E27FC236}">
                <a16:creationId xmlns:a16="http://schemas.microsoft.com/office/drawing/2014/main" id="{4411E83E-FF1D-47C2-99AA-76B58EC041AD}"/>
              </a:ext>
            </a:extLst>
          </p:cNvPr>
          <p:cNvSpPr txBox="1"/>
          <p:nvPr/>
        </p:nvSpPr>
        <p:spPr>
          <a:xfrm>
            <a:off x="6961673"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8" name="TextBox 1027">
            <a:extLst>
              <a:ext uri="{FF2B5EF4-FFF2-40B4-BE49-F238E27FC236}">
                <a16:creationId xmlns:a16="http://schemas.microsoft.com/office/drawing/2014/main" id="{FC763DC5-3C30-1B31-5988-528D0ED13CAF}"/>
              </a:ext>
            </a:extLst>
          </p:cNvPr>
          <p:cNvSpPr txBox="1"/>
          <p:nvPr/>
        </p:nvSpPr>
        <p:spPr>
          <a:xfrm>
            <a:off x="7443215"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Moana</a:t>
            </a:r>
          </a:p>
        </p:txBody>
      </p:sp>
      <p:sp>
        <p:nvSpPr>
          <p:cNvPr id="1030" name="Rectangle: Rounded Corners 1029">
            <a:extLst>
              <a:ext uri="{FF2B5EF4-FFF2-40B4-BE49-F238E27FC236}">
                <a16:creationId xmlns:a16="http://schemas.microsoft.com/office/drawing/2014/main" id="{5528F888-C919-1F28-0285-22D027B437F4}"/>
              </a:ext>
            </a:extLst>
          </p:cNvPr>
          <p:cNvSpPr/>
          <p:nvPr/>
        </p:nvSpPr>
        <p:spPr>
          <a:xfrm>
            <a:off x="9750749" y="3548061"/>
            <a:ext cx="2376002" cy="1868487"/>
          </a:xfrm>
          <a:prstGeom prst="roundRect">
            <a:avLst>
              <a:gd name="adj" fmla="val 14844"/>
            </a:avLst>
          </a:prstGeom>
          <a:gradFill flip="none" rotWithShape="1">
            <a:gsLst>
              <a:gs pos="100000">
                <a:srgbClr val="509284"/>
              </a:gs>
              <a:gs pos="52000">
                <a:srgbClr val="5A8C82"/>
              </a:gs>
              <a:gs pos="0">
                <a:srgbClr val="AE5970"/>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31" name="Picture 4" descr="Vanellope Von Schweetz transparent PNG - StickPNG">
            <a:extLst>
              <a:ext uri="{FF2B5EF4-FFF2-40B4-BE49-F238E27FC236}">
                <a16:creationId xmlns:a16="http://schemas.microsoft.com/office/drawing/2014/main" id="{3BEB4DDE-4CE6-A2E9-C233-D86243A96F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89571" y="2199889"/>
            <a:ext cx="1102244" cy="2150720"/>
          </a:xfrm>
          <a:prstGeom prst="rect">
            <a:avLst/>
          </a:prstGeom>
          <a:noFill/>
          <a:extLst>
            <a:ext uri="{909E8E84-426E-40DD-AFC4-6F175D3DCCD1}">
              <a14:hiddenFill xmlns:a14="http://schemas.microsoft.com/office/drawing/2010/main">
                <a:solidFill>
                  <a:srgbClr val="FFFFFF"/>
                </a:solidFill>
              </a14:hiddenFill>
            </a:ext>
          </a:extLst>
        </p:spPr>
      </p:pic>
      <p:sp>
        <p:nvSpPr>
          <p:cNvPr id="1032" name="TextBox 1031">
            <a:extLst>
              <a:ext uri="{FF2B5EF4-FFF2-40B4-BE49-F238E27FC236}">
                <a16:creationId xmlns:a16="http://schemas.microsoft.com/office/drawing/2014/main" id="{56DEB539-6477-A450-5C0C-2FB678958BE6}"/>
              </a:ext>
            </a:extLst>
          </p:cNvPr>
          <p:cNvSpPr txBox="1"/>
          <p:nvPr/>
        </p:nvSpPr>
        <p:spPr>
          <a:xfrm>
            <a:off x="9815100" y="4347570"/>
            <a:ext cx="1873980" cy="523220"/>
          </a:xfrm>
          <a:prstGeom prst="rect">
            <a:avLst/>
          </a:prstGeom>
          <a:noFill/>
        </p:spPr>
        <p:txBody>
          <a:bodyPr wrap="square" rtlCol="0">
            <a:spAutoFit/>
          </a:bodyPr>
          <a:lstStyle/>
          <a:p>
            <a:r>
              <a:rPr lang="fr-FR" sz="2800" dirty="0">
                <a:solidFill>
                  <a:schemeClr val="bg1">
                    <a:lumMod val="95000"/>
                  </a:schemeClr>
                </a:solidFill>
                <a:latin typeface="Avenir Next LT Pro Demi" panose="020B0704020202020204" pitchFamily="34" charset="0"/>
              </a:rPr>
              <a:t>Vanellope</a:t>
            </a:r>
          </a:p>
        </p:txBody>
      </p:sp>
      <p:sp>
        <p:nvSpPr>
          <p:cNvPr id="1033" name="TextBox 1032">
            <a:extLst>
              <a:ext uri="{FF2B5EF4-FFF2-40B4-BE49-F238E27FC236}">
                <a16:creationId xmlns:a16="http://schemas.microsoft.com/office/drawing/2014/main" id="{7D5C9EC7-9F3F-C003-033E-5EC76557D3ED}"/>
              </a:ext>
            </a:extLst>
          </p:cNvPr>
          <p:cNvSpPr txBox="1"/>
          <p:nvPr/>
        </p:nvSpPr>
        <p:spPr>
          <a:xfrm>
            <a:off x="9824158"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34" name="TextBox 1033">
            <a:extLst>
              <a:ext uri="{FF2B5EF4-FFF2-40B4-BE49-F238E27FC236}">
                <a16:creationId xmlns:a16="http://schemas.microsoft.com/office/drawing/2014/main" id="{D968EADF-60D5-F866-7EE2-674275CFB30B}"/>
              </a:ext>
            </a:extLst>
          </p:cNvPr>
          <p:cNvSpPr txBox="1"/>
          <p:nvPr/>
        </p:nvSpPr>
        <p:spPr>
          <a:xfrm>
            <a:off x="10305700"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Wreck-It Ralph</a:t>
            </a:r>
          </a:p>
        </p:txBody>
      </p:sp>
      <p:pic>
        <p:nvPicPr>
          <p:cNvPr id="1049" name="Picture 4" descr="Character Breakdown: Judy Hopps from Zootopia">
            <a:extLst>
              <a:ext uri="{FF2B5EF4-FFF2-40B4-BE49-F238E27FC236}">
                <a16:creationId xmlns:a16="http://schemas.microsoft.com/office/drawing/2014/main" id="{B0C17150-DA33-9FB9-66B5-824F7FE78FB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0634"/>
          <a:stretch/>
        </p:blipFill>
        <p:spPr bwMode="auto">
          <a:xfrm>
            <a:off x="29468907" y="5687561"/>
            <a:ext cx="2181336" cy="815029"/>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0" name="Picture 6" descr="Judy Hopps | Disney's Alive in NYC">
            <a:extLst>
              <a:ext uri="{FF2B5EF4-FFF2-40B4-BE49-F238E27FC236}">
                <a16:creationId xmlns:a16="http://schemas.microsoft.com/office/drawing/2014/main" id="{3505401D-3C6E-3A7B-EA87-9DD3F99CC52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418794" y="5687561"/>
            <a:ext cx="1810694" cy="815028"/>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1" name="Picture 8" descr="Who loves Judy Hopps? – Celebrity.fm – #1 Official Stars, Business &amp; People  Network, Wiki, Success story, Biography &amp; Quotes">
            <a:extLst>
              <a:ext uri="{FF2B5EF4-FFF2-40B4-BE49-F238E27FC236}">
                <a16:creationId xmlns:a16="http://schemas.microsoft.com/office/drawing/2014/main" id="{CE64D10A-E274-B6E1-F32D-FF4DB3CBE3D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876" r="5736" b="19121"/>
          <a:stretch/>
        </p:blipFill>
        <p:spPr bwMode="auto">
          <a:xfrm>
            <a:off x="40343401" y="5687561"/>
            <a:ext cx="1583477" cy="815028"/>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2" name="TextBox 1051">
            <a:extLst>
              <a:ext uri="{FF2B5EF4-FFF2-40B4-BE49-F238E27FC236}">
                <a16:creationId xmlns:a16="http://schemas.microsoft.com/office/drawing/2014/main" id="{66497728-3742-0DAE-189D-F8D31D97570A}"/>
              </a:ext>
            </a:extLst>
          </p:cNvPr>
          <p:cNvSpPr txBox="1"/>
          <p:nvPr/>
        </p:nvSpPr>
        <p:spPr>
          <a:xfrm rot="16200000">
            <a:off x="274143" y="10535165"/>
            <a:ext cx="1527216" cy="461665"/>
          </a:xfrm>
          <a:prstGeom prst="rect">
            <a:avLst/>
          </a:prstGeom>
          <a:noFill/>
        </p:spPr>
        <p:txBody>
          <a:bodyPr wrap="square" rtlCol="0">
            <a:spAutoFit/>
          </a:bodyPr>
          <a:lstStyle/>
          <a:p>
            <a:r>
              <a:rPr lang="fr-FR" sz="2400" dirty="0">
                <a:latin typeface="Avenir Next LT Pro" panose="020B0504020202020204" pitchFamily="34" charset="0"/>
                <a:ea typeface="UD Digi Kyokasho NK-R" panose="02020400000000000000" pitchFamily="18" charset="-128"/>
              </a:rPr>
              <a:t>Judy</a:t>
            </a:r>
          </a:p>
        </p:txBody>
      </p:sp>
      <p:sp>
        <p:nvSpPr>
          <p:cNvPr id="1053" name="Graphic 1033" descr="Caret Right with solid fill">
            <a:extLst>
              <a:ext uri="{FF2B5EF4-FFF2-40B4-BE49-F238E27FC236}">
                <a16:creationId xmlns:a16="http://schemas.microsoft.com/office/drawing/2014/main" id="{E3C2E73A-8B9C-8706-BE74-571A8E4FADE9}"/>
              </a:ext>
            </a:extLst>
          </p:cNvPr>
          <p:cNvSpPr/>
          <p:nvPr/>
        </p:nvSpPr>
        <p:spPr>
          <a:xfrm rot="5400000">
            <a:off x="894348" y="18152804"/>
            <a:ext cx="187692" cy="326392"/>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54" name="TextBox 1053">
            <a:extLst>
              <a:ext uri="{FF2B5EF4-FFF2-40B4-BE49-F238E27FC236}">
                <a16:creationId xmlns:a16="http://schemas.microsoft.com/office/drawing/2014/main" id="{9CD7999A-A181-F67D-ACA0-171C6A7BBE5F}"/>
              </a:ext>
            </a:extLst>
          </p:cNvPr>
          <p:cNvSpPr txBox="1"/>
          <p:nvPr/>
        </p:nvSpPr>
        <p:spPr>
          <a:xfrm rot="16200000">
            <a:off x="495941" y="14237480"/>
            <a:ext cx="1076012" cy="338554"/>
          </a:xfrm>
          <a:prstGeom prst="rect">
            <a:avLst/>
          </a:prstGeom>
          <a:noFill/>
        </p:spPr>
        <p:txBody>
          <a:bodyPr wrap="square" rtlCol="0">
            <a:spAutoFit/>
          </a:bodyPr>
          <a:lstStyle/>
          <a:p>
            <a:r>
              <a:rPr lang="fr-FR" sz="1600" dirty="0">
                <a:solidFill>
                  <a:schemeClr val="bg1">
                    <a:lumMod val="65000"/>
                  </a:schemeClr>
                </a:solidFill>
                <a:latin typeface="Avenir Next LT Pro" panose="020B0504020202020204" pitchFamily="34" charset="0"/>
              </a:rPr>
              <a:t>Moana</a:t>
            </a:r>
          </a:p>
        </p:txBody>
      </p:sp>
      <p:pic>
        <p:nvPicPr>
          <p:cNvPr id="1055" name="Graphic 1054" descr="Close outline">
            <a:extLst>
              <a:ext uri="{FF2B5EF4-FFF2-40B4-BE49-F238E27FC236}">
                <a16:creationId xmlns:a16="http://schemas.microsoft.com/office/drawing/2014/main" id="{AF4540E7-49D0-39AD-BB3B-05B2CEFB33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4022318">
            <a:off x="14947499" y="1503938"/>
            <a:ext cx="392660" cy="392660"/>
          </a:xfrm>
          <a:prstGeom prst="rect">
            <a:avLst/>
          </a:prstGeom>
        </p:spPr>
      </p:pic>
      <p:sp>
        <p:nvSpPr>
          <p:cNvPr id="1056" name="TextBox 1055">
            <a:extLst>
              <a:ext uri="{FF2B5EF4-FFF2-40B4-BE49-F238E27FC236}">
                <a16:creationId xmlns:a16="http://schemas.microsoft.com/office/drawing/2014/main" id="{88E08326-FEEB-F704-3031-B3476D980029}"/>
              </a:ext>
            </a:extLst>
          </p:cNvPr>
          <p:cNvSpPr txBox="1"/>
          <p:nvPr/>
        </p:nvSpPr>
        <p:spPr>
          <a:xfrm>
            <a:off x="13451870" y="1542241"/>
            <a:ext cx="825285" cy="369332"/>
          </a:xfrm>
          <a:prstGeom prst="rect">
            <a:avLst/>
          </a:prstGeom>
          <a:noFill/>
        </p:spPr>
        <p:txBody>
          <a:bodyPr wrap="square" rtlCol="0">
            <a:spAutoFit/>
          </a:bodyPr>
          <a:lstStyle/>
          <a:p>
            <a:r>
              <a:rPr lang="fr-FR" dirty="0">
                <a:latin typeface="Avenir Next LT Pro" panose="020B0504020202020204" pitchFamily="34" charset="0"/>
              </a:rPr>
              <a:t>Close</a:t>
            </a:r>
          </a:p>
        </p:txBody>
      </p:sp>
      <p:pic>
        <p:nvPicPr>
          <p:cNvPr id="1057" name="Picture 2">
            <a:extLst>
              <a:ext uri="{FF2B5EF4-FFF2-40B4-BE49-F238E27FC236}">
                <a16:creationId xmlns:a16="http://schemas.microsoft.com/office/drawing/2014/main" id="{DD4F7F05-9D8B-6436-ABB7-A30FF343A0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302887" y="2421580"/>
            <a:ext cx="3285526" cy="992076"/>
          </a:xfrm>
          <a:prstGeom prst="rect">
            <a:avLst/>
          </a:prstGeom>
          <a:noFill/>
          <a:extLst>
            <a:ext uri="{909E8E84-426E-40DD-AFC4-6F175D3DCCD1}">
              <a14:hiddenFill xmlns:a14="http://schemas.microsoft.com/office/drawing/2010/main">
                <a:solidFill>
                  <a:srgbClr val="FFFFFF"/>
                </a:solidFill>
              </a14:hiddenFill>
            </a:ext>
          </a:extLst>
        </p:spPr>
      </p:pic>
      <p:sp>
        <p:nvSpPr>
          <p:cNvPr id="1058" name="TextBox 1057">
            <a:extLst>
              <a:ext uri="{FF2B5EF4-FFF2-40B4-BE49-F238E27FC236}">
                <a16:creationId xmlns:a16="http://schemas.microsoft.com/office/drawing/2014/main" id="{582DF9CB-0F4A-E908-A454-AC38A9C3015E}"/>
              </a:ext>
            </a:extLst>
          </p:cNvPr>
          <p:cNvSpPr txBox="1"/>
          <p:nvPr/>
        </p:nvSpPr>
        <p:spPr>
          <a:xfrm>
            <a:off x="5074807" y="10228345"/>
            <a:ext cx="6215728" cy="1323439"/>
          </a:xfrm>
          <a:prstGeom prst="rect">
            <a:avLst/>
          </a:prstGeom>
          <a:noFill/>
        </p:spPr>
        <p:txBody>
          <a:bodyPr wrap="square">
            <a:spAutoFit/>
          </a:bodyPr>
          <a:lstStyle/>
          <a:p>
            <a:r>
              <a:rPr lang="en-US" sz="1600" dirty="0">
                <a:solidFill>
                  <a:srgbClr val="E6E6E6"/>
                </a:solidFill>
                <a:latin typeface="Avenir Next LT Pro" panose="020B0504020202020204" pitchFamily="34" charset="0"/>
              </a:rPr>
              <a:t>“In Hopps' animation, we tried to celebrate both her rabbitness and her female nature. She's a tough bunny, but she's still feminine. She's sweet, but she's not weak. And when she's on high alert, her natural rabbit instincts take over - ears and nose twitching, foot thumping.”</a:t>
            </a:r>
            <a:endParaRPr lang="fr-FR" sz="1600" dirty="0">
              <a:solidFill>
                <a:srgbClr val="E6E6E6"/>
              </a:solidFill>
              <a:latin typeface="Avenir Next LT Pro" panose="020B0504020202020204" pitchFamily="34" charset="0"/>
            </a:endParaRPr>
          </a:p>
        </p:txBody>
      </p:sp>
      <p:sp>
        <p:nvSpPr>
          <p:cNvPr id="1059" name="TextBox 1058">
            <a:extLst>
              <a:ext uri="{FF2B5EF4-FFF2-40B4-BE49-F238E27FC236}">
                <a16:creationId xmlns:a16="http://schemas.microsoft.com/office/drawing/2014/main" id="{F302C528-D89D-43BA-1504-22E51B24A3E2}"/>
              </a:ext>
            </a:extLst>
          </p:cNvPr>
          <p:cNvSpPr txBox="1"/>
          <p:nvPr/>
        </p:nvSpPr>
        <p:spPr>
          <a:xfrm>
            <a:off x="5096326" y="12551187"/>
            <a:ext cx="909008" cy="338554"/>
          </a:xfrm>
          <a:prstGeom prst="rect">
            <a:avLst/>
          </a:prstGeom>
          <a:noFill/>
        </p:spPr>
        <p:txBody>
          <a:bodyPr wrap="square" rtlCol="0">
            <a:spAutoFit/>
          </a:bodyPr>
          <a:lstStyle/>
          <a:p>
            <a:r>
              <a:rPr lang="fr-FR" sz="1600" dirty="0">
                <a:solidFill>
                  <a:schemeClr val="bg1"/>
                </a:solidFill>
                <a:latin typeface="UD Digi Kyokasho NK-R" panose="020B0400000000000000" pitchFamily="18" charset="-128"/>
                <a:ea typeface="UD Digi Kyokasho NK-R" panose="020B0400000000000000" pitchFamily="18" charset="-128"/>
              </a:rPr>
              <a:t>Clips</a:t>
            </a:r>
          </a:p>
        </p:txBody>
      </p:sp>
    </p:spTree>
    <p:extLst>
      <p:ext uri="{BB962C8B-B14F-4D97-AF65-F5344CB8AC3E}">
        <p14:creationId xmlns:p14="http://schemas.microsoft.com/office/powerpoint/2010/main" val="1200404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Rounded Corners 1028">
            <a:extLst>
              <a:ext uri="{FF2B5EF4-FFF2-40B4-BE49-F238E27FC236}">
                <a16:creationId xmlns:a16="http://schemas.microsoft.com/office/drawing/2014/main" id="{ED249F5A-5706-F636-C008-D21D4621428B}"/>
              </a:ext>
            </a:extLst>
          </p:cNvPr>
          <p:cNvSpPr/>
          <p:nvPr/>
        </p:nvSpPr>
        <p:spPr>
          <a:xfrm>
            <a:off x="723718" y="227276"/>
            <a:ext cx="2534478" cy="434416"/>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Walt Disney by Dareen on emaze">
            <a:extLst>
              <a:ext uri="{FF2B5EF4-FFF2-40B4-BE49-F238E27FC236}">
                <a16:creationId xmlns:a16="http://schemas.microsoft.com/office/drawing/2014/main" id="{E4580316-93D5-48CF-0040-08B986841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457" y="229813"/>
            <a:ext cx="1022468" cy="43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D1D663-ACAD-0C66-A575-797189E6A613}"/>
              </a:ext>
            </a:extLst>
          </p:cNvPr>
          <p:cNvSpPr txBox="1"/>
          <p:nvPr/>
        </p:nvSpPr>
        <p:spPr>
          <a:xfrm>
            <a:off x="6212867" y="278763"/>
            <a:ext cx="1444487" cy="369332"/>
          </a:xfrm>
          <a:prstGeom prst="rect">
            <a:avLst/>
          </a:prstGeom>
          <a:noFill/>
        </p:spPr>
        <p:txBody>
          <a:bodyPr wrap="square" rtlCol="0">
            <a:spAutoFit/>
          </a:bodyPr>
          <a:lstStyle/>
          <a:p>
            <a:r>
              <a:rPr lang="fr-FR" dirty="0">
                <a:latin typeface="Avenir Next LT Pro" panose="020B0504020202020204" pitchFamily="34" charset="0"/>
              </a:rPr>
              <a:t>Characters</a:t>
            </a:r>
          </a:p>
        </p:txBody>
      </p:sp>
      <p:sp>
        <p:nvSpPr>
          <p:cNvPr id="6" name="TextBox 5">
            <a:extLst>
              <a:ext uri="{FF2B5EF4-FFF2-40B4-BE49-F238E27FC236}">
                <a16:creationId xmlns:a16="http://schemas.microsoft.com/office/drawing/2014/main" id="{DF86BAB2-9E96-323D-E1A0-2958F44BB6C7}"/>
              </a:ext>
            </a:extLst>
          </p:cNvPr>
          <p:cNvSpPr txBox="1"/>
          <p:nvPr/>
        </p:nvSpPr>
        <p:spPr>
          <a:xfrm>
            <a:off x="1138166" y="267467"/>
            <a:ext cx="2107096" cy="323165"/>
          </a:xfrm>
          <a:prstGeom prst="rect">
            <a:avLst/>
          </a:prstGeom>
          <a:noFill/>
        </p:spPr>
        <p:txBody>
          <a:bodyPr wrap="square" rtlCol="0">
            <a:spAutoFit/>
          </a:bodyPr>
          <a:lstStyle/>
          <a:p>
            <a:r>
              <a:rPr lang="fr-FR" sz="1500" dirty="0">
                <a:solidFill>
                  <a:schemeClr val="bg1">
                    <a:lumMod val="65000"/>
                  </a:schemeClr>
                </a:solidFill>
                <a:latin typeface="Avenir Next LT Pro" panose="020B0504020202020204" pitchFamily="34" charset="0"/>
              </a:rPr>
              <a:t>Search characteres…</a:t>
            </a:r>
          </a:p>
        </p:txBody>
      </p:sp>
      <p:pic>
        <p:nvPicPr>
          <p:cNvPr id="8" name="Graphic 7" descr="Magnifying glass with solid fill">
            <a:extLst>
              <a:ext uri="{FF2B5EF4-FFF2-40B4-BE49-F238E27FC236}">
                <a16:creationId xmlns:a16="http://schemas.microsoft.com/office/drawing/2014/main" id="{3C3704A5-E979-C698-BD0C-85473EFFCB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970" y="309919"/>
            <a:ext cx="252689" cy="252689"/>
          </a:xfrm>
          <a:prstGeom prst="rect">
            <a:avLst/>
          </a:prstGeom>
        </p:spPr>
      </p:pic>
      <p:sp>
        <p:nvSpPr>
          <p:cNvPr id="9" name="Flowchart: Connector 8">
            <a:extLst>
              <a:ext uri="{FF2B5EF4-FFF2-40B4-BE49-F238E27FC236}">
                <a16:creationId xmlns:a16="http://schemas.microsoft.com/office/drawing/2014/main" id="{F64AEB86-5A3E-12B0-8428-4EBABE11D513}"/>
              </a:ext>
            </a:extLst>
          </p:cNvPr>
          <p:cNvSpPr/>
          <p:nvPr/>
        </p:nvSpPr>
        <p:spPr>
          <a:xfrm flipH="1" flipV="1">
            <a:off x="11244884" y="37293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owchart: Connector 9">
            <a:extLst>
              <a:ext uri="{FF2B5EF4-FFF2-40B4-BE49-F238E27FC236}">
                <a16:creationId xmlns:a16="http://schemas.microsoft.com/office/drawing/2014/main" id="{D231C71E-CFA9-C575-1628-3B2114D6A911}"/>
              </a:ext>
            </a:extLst>
          </p:cNvPr>
          <p:cNvSpPr/>
          <p:nvPr/>
        </p:nvSpPr>
        <p:spPr>
          <a:xfrm flipH="1" flipV="1">
            <a:off x="11400263" y="409443"/>
            <a:ext cx="55135" cy="5209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Connector 10">
            <a:extLst>
              <a:ext uri="{FF2B5EF4-FFF2-40B4-BE49-F238E27FC236}">
                <a16:creationId xmlns:a16="http://schemas.microsoft.com/office/drawing/2014/main" id="{D56DEE9B-71BD-657F-3A7E-6374CDE24167}"/>
              </a:ext>
            </a:extLst>
          </p:cNvPr>
          <p:cNvSpPr/>
          <p:nvPr/>
        </p:nvSpPr>
        <p:spPr>
          <a:xfrm flipH="1" flipV="1">
            <a:off x="11359620" y="49804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owchart: Connector 11">
            <a:extLst>
              <a:ext uri="{FF2B5EF4-FFF2-40B4-BE49-F238E27FC236}">
                <a16:creationId xmlns:a16="http://schemas.microsoft.com/office/drawing/2014/main" id="{CDD091F7-5A01-1571-37F3-9C647C5FF79B}"/>
              </a:ext>
            </a:extLst>
          </p:cNvPr>
          <p:cNvSpPr/>
          <p:nvPr/>
        </p:nvSpPr>
        <p:spPr>
          <a:xfrm flipH="1" flipV="1">
            <a:off x="11244884" y="532449"/>
            <a:ext cx="91303" cy="8626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5D870CF6-1276-69F1-85D9-68D29447B431}"/>
              </a:ext>
            </a:extLst>
          </p:cNvPr>
          <p:cNvSpPr txBox="1"/>
          <p:nvPr/>
        </p:nvSpPr>
        <p:spPr>
          <a:xfrm>
            <a:off x="10436502" y="307705"/>
            <a:ext cx="808382" cy="338554"/>
          </a:xfrm>
          <a:prstGeom prst="rect">
            <a:avLst/>
          </a:prstGeom>
          <a:noFill/>
        </p:spPr>
        <p:txBody>
          <a:bodyPr wrap="square" rtlCol="0">
            <a:spAutoFit/>
          </a:bodyPr>
          <a:lstStyle/>
          <a:p>
            <a:r>
              <a:rPr lang="fr-FR" sz="1600" dirty="0">
                <a:latin typeface="Candara" panose="020E0502030303020204" pitchFamily="34" charset="0"/>
              </a:rPr>
              <a:t>Menu</a:t>
            </a:r>
          </a:p>
        </p:txBody>
      </p:sp>
      <p:sp>
        <p:nvSpPr>
          <p:cNvPr id="14" name="Rectangle: Rounded Corners 13">
            <a:extLst>
              <a:ext uri="{FF2B5EF4-FFF2-40B4-BE49-F238E27FC236}">
                <a16:creationId xmlns:a16="http://schemas.microsoft.com/office/drawing/2014/main" id="{4FBC4144-0DD2-F005-8E63-9588F3A9FE94}"/>
              </a:ext>
            </a:extLst>
          </p:cNvPr>
          <p:cNvSpPr/>
          <p:nvPr/>
        </p:nvSpPr>
        <p:spPr>
          <a:xfrm>
            <a:off x="-15512160" y="3368450"/>
            <a:ext cx="2729948" cy="2048100"/>
          </a:xfrm>
          <a:prstGeom prst="roundRect">
            <a:avLst>
              <a:gd name="adj" fmla="val 16667"/>
            </a:avLst>
          </a:prstGeom>
          <a:gradFill flip="none" rotWithShape="1">
            <a:gsLst>
              <a:gs pos="11000">
                <a:srgbClr val="CA192F"/>
              </a:gs>
              <a:gs pos="82000">
                <a:srgbClr val="E63D51"/>
              </a:gs>
              <a:gs pos="100000">
                <a:srgbClr val="EB7B87"/>
              </a:gs>
            </a:gsLst>
            <a:path path="circle">
              <a:fillToRect t="100000" r="100000"/>
            </a:path>
            <a:tileRect l="-100000" b="-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F783A501-6D5C-0E5F-7587-9D826DD4F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2343" y="1204413"/>
            <a:ext cx="2316857" cy="29697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1DCA905-309C-BBCE-E222-A6434D1FB7F7}"/>
              </a:ext>
            </a:extLst>
          </p:cNvPr>
          <p:cNvSpPr txBox="1"/>
          <p:nvPr/>
        </p:nvSpPr>
        <p:spPr>
          <a:xfrm>
            <a:off x="-15376943" y="4350609"/>
            <a:ext cx="1812852" cy="523220"/>
          </a:xfrm>
          <a:prstGeom prst="rect">
            <a:avLst/>
          </a:prstGeom>
          <a:noFill/>
        </p:spPr>
        <p:txBody>
          <a:bodyPr wrap="square" rtlCol="0">
            <a:spAutoFit/>
          </a:bodyPr>
          <a:lstStyle/>
          <a:p>
            <a:r>
              <a:rPr lang="fr-FR" sz="2800" dirty="0">
                <a:solidFill>
                  <a:schemeClr val="accent4">
                    <a:lumMod val="60000"/>
                    <a:lumOff val="40000"/>
                  </a:schemeClr>
                </a:solidFill>
                <a:latin typeface="Avenir Next LT Pro Demi" panose="020B0704020202020204" pitchFamily="34" charset="0"/>
              </a:rPr>
              <a:t>Rosetta</a:t>
            </a:r>
          </a:p>
        </p:txBody>
      </p:sp>
      <p:sp>
        <p:nvSpPr>
          <p:cNvPr id="16" name="TextBox 15">
            <a:extLst>
              <a:ext uri="{FF2B5EF4-FFF2-40B4-BE49-F238E27FC236}">
                <a16:creationId xmlns:a16="http://schemas.microsoft.com/office/drawing/2014/main" id="{2CE96CFB-3FE2-5774-F0F9-9B253BCA24E7}"/>
              </a:ext>
            </a:extLst>
          </p:cNvPr>
          <p:cNvSpPr txBox="1"/>
          <p:nvPr/>
        </p:nvSpPr>
        <p:spPr>
          <a:xfrm>
            <a:off x="-15376943"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8" name="TextBox 17">
            <a:extLst>
              <a:ext uri="{FF2B5EF4-FFF2-40B4-BE49-F238E27FC236}">
                <a16:creationId xmlns:a16="http://schemas.microsoft.com/office/drawing/2014/main" id="{E1764B06-854F-F6DE-A1E0-A65FE5FDB8A6}"/>
              </a:ext>
            </a:extLst>
          </p:cNvPr>
          <p:cNvSpPr txBox="1"/>
          <p:nvPr/>
        </p:nvSpPr>
        <p:spPr>
          <a:xfrm>
            <a:off x="-14932593" y="481638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TinkerBell</a:t>
            </a:r>
          </a:p>
        </p:txBody>
      </p:sp>
      <p:sp>
        <p:nvSpPr>
          <p:cNvPr id="19" name="Rectangle: Rounded Corners 18">
            <a:extLst>
              <a:ext uri="{FF2B5EF4-FFF2-40B4-BE49-F238E27FC236}">
                <a16:creationId xmlns:a16="http://schemas.microsoft.com/office/drawing/2014/main" id="{11B9D3D0-4C7F-9CCE-D98A-B1B6DF85F373}"/>
              </a:ext>
            </a:extLst>
          </p:cNvPr>
          <p:cNvSpPr/>
          <p:nvPr/>
        </p:nvSpPr>
        <p:spPr>
          <a:xfrm>
            <a:off x="-9213117" y="3810000"/>
            <a:ext cx="2376002" cy="1606550"/>
          </a:xfrm>
          <a:prstGeom prst="roundRect">
            <a:avLst>
              <a:gd name="adj" fmla="val 14844"/>
            </a:avLst>
          </a:prstGeom>
          <a:gradFill flip="none" rotWithShape="1">
            <a:gsLst>
              <a:gs pos="73000">
                <a:srgbClr val="2A66A6"/>
              </a:gs>
              <a:gs pos="29000">
                <a:srgbClr val="1B99D6"/>
              </a:gs>
              <a:gs pos="100000">
                <a:srgbClr val="20599A"/>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Picture 4" descr="Disney Pixar Characters (1288x1602), Png Download">
            <a:extLst>
              <a:ext uri="{FF2B5EF4-FFF2-40B4-BE49-F238E27FC236}">
                <a16:creationId xmlns:a16="http://schemas.microsoft.com/office/drawing/2014/main" id="{8AED6D44-E67E-7DFB-9E4A-D6F49B75A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3143" y="2126062"/>
            <a:ext cx="1415180" cy="20481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333F7CE-ED93-59EC-21C6-0E26E8654F14}"/>
              </a:ext>
            </a:extLst>
          </p:cNvPr>
          <p:cNvSpPr txBox="1"/>
          <p:nvPr/>
        </p:nvSpPr>
        <p:spPr>
          <a:xfrm>
            <a:off x="-9163420" y="4350609"/>
            <a:ext cx="1537905" cy="523220"/>
          </a:xfrm>
          <a:prstGeom prst="rect">
            <a:avLst/>
          </a:prstGeom>
          <a:noFill/>
        </p:spPr>
        <p:txBody>
          <a:bodyPr wrap="square" rtlCol="0">
            <a:spAutoFit/>
          </a:bodyPr>
          <a:lstStyle/>
          <a:p>
            <a:r>
              <a:rPr lang="fr-FR" sz="2800" dirty="0">
                <a:solidFill>
                  <a:srgbClr val="95D7F5"/>
                </a:solidFill>
                <a:latin typeface="Avenir Next LT Pro Demi" panose="020B0704020202020204" pitchFamily="34" charset="0"/>
              </a:rPr>
              <a:t>Sadness</a:t>
            </a:r>
          </a:p>
        </p:txBody>
      </p:sp>
      <p:sp>
        <p:nvSpPr>
          <p:cNvPr id="22" name="TextBox 21">
            <a:extLst>
              <a:ext uri="{FF2B5EF4-FFF2-40B4-BE49-F238E27FC236}">
                <a16:creationId xmlns:a16="http://schemas.microsoft.com/office/drawing/2014/main" id="{6D2370CA-A8FD-87DB-AFB7-F6B705D35BE0}"/>
              </a:ext>
            </a:extLst>
          </p:cNvPr>
          <p:cNvSpPr txBox="1"/>
          <p:nvPr/>
        </p:nvSpPr>
        <p:spPr>
          <a:xfrm>
            <a:off x="-9163420"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3" name="TextBox 22">
            <a:extLst>
              <a:ext uri="{FF2B5EF4-FFF2-40B4-BE49-F238E27FC236}">
                <a16:creationId xmlns:a16="http://schemas.microsoft.com/office/drawing/2014/main" id="{CE4FFC27-AA12-3794-4B5D-91B6934F0430}"/>
              </a:ext>
            </a:extLst>
          </p:cNvPr>
          <p:cNvSpPr txBox="1"/>
          <p:nvPr/>
        </p:nvSpPr>
        <p:spPr>
          <a:xfrm>
            <a:off x="-8681878"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4" name="Rectangle: Rounded Corners 23">
            <a:extLst>
              <a:ext uri="{FF2B5EF4-FFF2-40B4-BE49-F238E27FC236}">
                <a16:creationId xmlns:a16="http://schemas.microsoft.com/office/drawing/2014/main" id="{506B9EF2-3487-A544-0AED-7C67EE836A92}"/>
              </a:ext>
            </a:extLst>
          </p:cNvPr>
          <p:cNvSpPr/>
          <p:nvPr/>
        </p:nvSpPr>
        <p:spPr>
          <a:xfrm>
            <a:off x="-4388898" y="3368450"/>
            <a:ext cx="2376002" cy="2048100"/>
          </a:xfrm>
          <a:prstGeom prst="roundRect">
            <a:avLst>
              <a:gd name="adj" fmla="val 14844"/>
            </a:avLst>
          </a:prstGeom>
          <a:gradFill flip="none" rotWithShape="1">
            <a:gsLst>
              <a:gs pos="31000">
                <a:srgbClr val="7EB14F"/>
              </a:gs>
              <a:gs pos="0">
                <a:srgbClr val="EAEC9E"/>
              </a:gs>
              <a:gs pos="100000">
                <a:srgbClr val="235B23">
                  <a:lumMod val="100000"/>
                </a:srgbClr>
              </a:gs>
            </a:gsLst>
            <a:path path="circle">
              <a:fillToRect l="100000" b="100000"/>
            </a:path>
            <a:tileRect t="-100000" r="-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Picture 6" descr="Inside Out transparent PNG images - StickPNG">
            <a:extLst>
              <a:ext uri="{FF2B5EF4-FFF2-40B4-BE49-F238E27FC236}">
                <a16:creationId xmlns:a16="http://schemas.microsoft.com/office/drawing/2014/main" id="{EDC5CB65-0D63-74C9-CA7C-9A62BD1143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095" y="1953737"/>
            <a:ext cx="2396872" cy="239687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1C21617-CFC4-70D2-8EAB-661B8D63BA64}"/>
              </a:ext>
            </a:extLst>
          </p:cNvPr>
          <p:cNvSpPr txBox="1"/>
          <p:nvPr/>
        </p:nvSpPr>
        <p:spPr>
          <a:xfrm>
            <a:off x="-4320095" y="4350609"/>
            <a:ext cx="2093957" cy="523220"/>
          </a:xfrm>
          <a:prstGeom prst="rect">
            <a:avLst/>
          </a:prstGeom>
          <a:noFill/>
        </p:spPr>
        <p:txBody>
          <a:bodyPr wrap="square" rtlCol="0">
            <a:spAutoFit/>
          </a:bodyPr>
          <a:lstStyle/>
          <a:p>
            <a:r>
              <a:rPr lang="fr-FR" sz="2800" dirty="0">
                <a:solidFill>
                  <a:schemeClr val="accent4">
                    <a:lumMod val="40000"/>
                    <a:lumOff val="60000"/>
                  </a:schemeClr>
                </a:solidFill>
                <a:latin typeface="Avenir Next LT Pro Demi" panose="020B0704020202020204" pitchFamily="34" charset="0"/>
              </a:rPr>
              <a:t>Disgust</a:t>
            </a:r>
          </a:p>
        </p:txBody>
      </p:sp>
      <p:sp>
        <p:nvSpPr>
          <p:cNvPr id="27" name="TextBox 26">
            <a:extLst>
              <a:ext uri="{FF2B5EF4-FFF2-40B4-BE49-F238E27FC236}">
                <a16:creationId xmlns:a16="http://schemas.microsoft.com/office/drawing/2014/main" id="{5CC67A0A-484D-D5C0-E215-496BA7DC8349}"/>
              </a:ext>
            </a:extLst>
          </p:cNvPr>
          <p:cNvSpPr txBox="1"/>
          <p:nvPr/>
        </p:nvSpPr>
        <p:spPr>
          <a:xfrm>
            <a:off x="-4310605"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8" name="TextBox 27">
            <a:extLst>
              <a:ext uri="{FF2B5EF4-FFF2-40B4-BE49-F238E27FC236}">
                <a16:creationId xmlns:a16="http://schemas.microsoft.com/office/drawing/2014/main" id="{8482440A-A5FC-3A76-2152-F1E97270E1EA}"/>
              </a:ext>
            </a:extLst>
          </p:cNvPr>
          <p:cNvSpPr txBox="1"/>
          <p:nvPr/>
        </p:nvSpPr>
        <p:spPr>
          <a:xfrm>
            <a:off x="-3829063"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9" name="Rectangle: Rounded Corners 28">
            <a:extLst>
              <a:ext uri="{FF2B5EF4-FFF2-40B4-BE49-F238E27FC236}">
                <a16:creationId xmlns:a16="http://schemas.microsoft.com/office/drawing/2014/main" id="{3CC6F029-D61B-1212-7CAE-34BE8F08D6D6}"/>
              </a:ext>
            </a:extLst>
          </p:cNvPr>
          <p:cNvSpPr/>
          <p:nvPr/>
        </p:nvSpPr>
        <p:spPr>
          <a:xfrm>
            <a:off x="1822495" y="2248394"/>
            <a:ext cx="10699834" cy="5475174"/>
          </a:xfrm>
          <a:prstGeom prst="roundRect">
            <a:avLst>
              <a:gd name="adj" fmla="val 14844"/>
            </a:avLst>
          </a:prstGeom>
          <a:gradFill flip="none" rotWithShape="1">
            <a:gsLst>
              <a:gs pos="98000">
                <a:srgbClr val="444A59"/>
              </a:gs>
              <a:gs pos="27000">
                <a:srgbClr val="6A6A9C"/>
              </a:gs>
              <a:gs pos="100000">
                <a:srgbClr val="7591C8"/>
              </a:gs>
              <a:gs pos="100000">
                <a:srgbClr val="374152"/>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Picture 29" descr="A toy figurine of a cartoon character&#10;&#10;Description automatically generated with low confidence">
            <a:extLst>
              <a:ext uri="{FF2B5EF4-FFF2-40B4-BE49-F238E27FC236}">
                <a16:creationId xmlns:a16="http://schemas.microsoft.com/office/drawing/2014/main" id="{64E8060F-01F6-F4D6-997E-843E25A78A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2425" y="892459"/>
            <a:ext cx="1370452" cy="5073082"/>
          </a:xfrm>
          <a:prstGeom prst="rect">
            <a:avLst/>
          </a:prstGeom>
        </p:spPr>
      </p:pic>
      <p:sp>
        <p:nvSpPr>
          <p:cNvPr id="31" name="TextBox 30">
            <a:extLst>
              <a:ext uri="{FF2B5EF4-FFF2-40B4-BE49-F238E27FC236}">
                <a16:creationId xmlns:a16="http://schemas.microsoft.com/office/drawing/2014/main" id="{38EC6601-0323-2B98-0058-06A4F2EC7EDA}"/>
              </a:ext>
            </a:extLst>
          </p:cNvPr>
          <p:cNvSpPr txBox="1"/>
          <p:nvPr/>
        </p:nvSpPr>
        <p:spPr>
          <a:xfrm>
            <a:off x="5080457" y="2227320"/>
            <a:ext cx="2091955" cy="923330"/>
          </a:xfrm>
          <a:prstGeom prst="rect">
            <a:avLst/>
          </a:prstGeom>
          <a:noFill/>
        </p:spPr>
        <p:txBody>
          <a:bodyPr wrap="square" rtlCol="0">
            <a:spAutoFit/>
          </a:bodyPr>
          <a:lstStyle/>
          <a:p>
            <a:r>
              <a:rPr lang="fr-FR" sz="5400" dirty="0">
                <a:solidFill>
                  <a:schemeClr val="accent1">
                    <a:lumMod val="20000"/>
                    <a:lumOff val="80000"/>
                  </a:schemeClr>
                </a:solidFill>
                <a:latin typeface="Avenir Next LT Pro Demi" panose="020B0704020202020204" pitchFamily="34" charset="0"/>
              </a:rPr>
              <a:t>Judy</a:t>
            </a:r>
          </a:p>
        </p:txBody>
      </p:sp>
      <p:sp>
        <p:nvSpPr>
          <p:cNvPr id="1040" name="Rectangle: Rounded Corners 1039">
            <a:extLst>
              <a:ext uri="{FF2B5EF4-FFF2-40B4-BE49-F238E27FC236}">
                <a16:creationId xmlns:a16="http://schemas.microsoft.com/office/drawing/2014/main" id="{D240B559-CAC1-CC66-79F3-E94D37DABDD4}"/>
              </a:ext>
            </a:extLst>
          </p:cNvPr>
          <p:cNvSpPr/>
          <p:nvPr/>
        </p:nvSpPr>
        <p:spPr>
          <a:xfrm>
            <a:off x="6768321" y="7334250"/>
            <a:ext cx="1360458" cy="147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Rounded Corners 2">
            <a:extLst>
              <a:ext uri="{FF2B5EF4-FFF2-40B4-BE49-F238E27FC236}">
                <a16:creationId xmlns:a16="http://schemas.microsoft.com/office/drawing/2014/main" id="{42C5669F-FC42-101E-F5DE-0EEF38FDD22F}"/>
              </a:ext>
            </a:extLst>
          </p:cNvPr>
          <p:cNvSpPr/>
          <p:nvPr/>
        </p:nvSpPr>
        <p:spPr>
          <a:xfrm>
            <a:off x="13728987" y="2449499"/>
            <a:ext cx="2376002" cy="2967050"/>
          </a:xfrm>
          <a:prstGeom prst="roundRect">
            <a:avLst>
              <a:gd name="adj" fmla="val 14844"/>
            </a:avLst>
          </a:prstGeom>
          <a:gradFill flip="none" rotWithShape="1">
            <a:gsLst>
              <a:gs pos="41000">
                <a:srgbClr val="CF4134"/>
              </a:gs>
              <a:gs pos="100000">
                <a:srgbClr val="D3A77C"/>
              </a:gs>
            </a:gsLst>
            <a:lin ang="189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2" descr="Moana PNG, Moana Transparent Background - FreeIconsPNG">
            <a:extLst>
              <a:ext uri="{FF2B5EF4-FFF2-40B4-BE49-F238E27FC236}">
                <a16:creationId xmlns:a16="http://schemas.microsoft.com/office/drawing/2014/main" id="{24131E84-F36E-13B5-A49D-C4D34B0D46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47502" y="1672557"/>
            <a:ext cx="1450422" cy="26780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D601580-648E-DD4F-1D44-115EB7AA8EC0}"/>
              </a:ext>
            </a:extLst>
          </p:cNvPr>
          <p:cNvSpPr txBox="1"/>
          <p:nvPr/>
        </p:nvSpPr>
        <p:spPr>
          <a:xfrm>
            <a:off x="13840437" y="4350609"/>
            <a:ext cx="1450422" cy="523220"/>
          </a:xfrm>
          <a:prstGeom prst="rect">
            <a:avLst/>
          </a:prstGeom>
          <a:noFill/>
        </p:spPr>
        <p:txBody>
          <a:bodyPr wrap="square" rtlCol="0">
            <a:spAutoFit/>
          </a:bodyPr>
          <a:lstStyle/>
          <a:p>
            <a:r>
              <a:rPr lang="fr-FR" sz="2800" dirty="0">
                <a:solidFill>
                  <a:srgbClr val="E9C7A0"/>
                </a:solidFill>
                <a:latin typeface="Avenir Next LT Pro Demi" panose="020B0704020202020204" pitchFamily="34" charset="0"/>
              </a:rPr>
              <a:t>Moana</a:t>
            </a:r>
          </a:p>
        </p:txBody>
      </p:sp>
      <p:sp>
        <p:nvSpPr>
          <p:cNvPr id="1027" name="TextBox 1026">
            <a:extLst>
              <a:ext uri="{FF2B5EF4-FFF2-40B4-BE49-F238E27FC236}">
                <a16:creationId xmlns:a16="http://schemas.microsoft.com/office/drawing/2014/main" id="{4411E83E-FF1D-47C2-99AA-76B58EC041AD}"/>
              </a:ext>
            </a:extLst>
          </p:cNvPr>
          <p:cNvSpPr txBox="1"/>
          <p:nvPr/>
        </p:nvSpPr>
        <p:spPr>
          <a:xfrm>
            <a:off x="13834428"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8" name="TextBox 1027">
            <a:extLst>
              <a:ext uri="{FF2B5EF4-FFF2-40B4-BE49-F238E27FC236}">
                <a16:creationId xmlns:a16="http://schemas.microsoft.com/office/drawing/2014/main" id="{FC763DC5-3C30-1B31-5988-528D0ED13CAF}"/>
              </a:ext>
            </a:extLst>
          </p:cNvPr>
          <p:cNvSpPr txBox="1"/>
          <p:nvPr/>
        </p:nvSpPr>
        <p:spPr>
          <a:xfrm>
            <a:off x="14315970"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Moana</a:t>
            </a:r>
          </a:p>
        </p:txBody>
      </p:sp>
      <p:sp>
        <p:nvSpPr>
          <p:cNvPr id="1030" name="Rectangle: Rounded Corners 1029">
            <a:extLst>
              <a:ext uri="{FF2B5EF4-FFF2-40B4-BE49-F238E27FC236}">
                <a16:creationId xmlns:a16="http://schemas.microsoft.com/office/drawing/2014/main" id="{5528F888-C919-1F28-0285-22D027B437F4}"/>
              </a:ext>
            </a:extLst>
          </p:cNvPr>
          <p:cNvSpPr/>
          <p:nvPr/>
        </p:nvSpPr>
        <p:spPr>
          <a:xfrm>
            <a:off x="18871404" y="3548061"/>
            <a:ext cx="2376002" cy="1868487"/>
          </a:xfrm>
          <a:prstGeom prst="roundRect">
            <a:avLst>
              <a:gd name="adj" fmla="val 14844"/>
            </a:avLst>
          </a:prstGeom>
          <a:gradFill flip="none" rotWithShape="1">
            <a:gsLst>
              <a:gs pos="100000">
                <a:srgbClr val="509284"/>
              </a:gs>
              <a:gs pos="52000">
                <a:srgbClr val="5A8C82"/>
              </a:gs>
              <a:gs pos="0">
                <a:srgbClr val="AE5970"/>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31" name="Picture 4" descr="Vanellope Von Schweetz transparent PNG - StickPNG">
            <a:extLst>
              <a:ext uri="{FF2B5EF4-FFF2-40B4-BE49-F238E27FC236}">
                <a16:creationId xmlns:a16="http://schemas.microsoft.com/office/drawing/2014/main" id="{3BEB4DDE-4CE6-A2E9-C233-D86243A96F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10226" y="2199889"/>
            <a:ext cx="1102244" cy="2150720"/>
          </a:xfrm>
          <a:prstGeom prst="rect">
            <a:avLst/>
          </a:prstGeom>
          <a:noFill/>
          <a:extLst>
            <a:ext uri="{909E8E84-426E-40DD-AFC4-6F175D3DCCD1}">
              <a14:hiddenFill xmlns:a14="http://schemas.microsoft.com/office/drawing/2010/main">
                <a:solidFill>
                  <a:srgbClr val="FFFFFF"/>
                </a:solidFill>
              </a14:hiddenFill>
            </a:ext>
          </a:extLst>
        </p:spPr>
      </p:pic>
      <p:sp>
        <p:nvSpPr>
          <p:cNvPr id="1032" name="TextBox 1031">
            <a:extLst>
              <a:ext uri="{FF2B5EF4-FFF2-40B4-BE49-F238E27FC236}">
                <a16:creationId xmlns:a16="http://schemas.microsoft.com/office/drawing/2014/main" id="{56DEB539-6477-A450-5C0C-2FB678958BE6}"/>
              </a:ext>
            </a:extLst>
          </p:cNvPr>
          <p:cNvSpPr txBox="1"/>
          <p:nvPr/>
        </p:nvSpPr>
        <p:spPr>
          <a:xfrm>
            <a:off x="18935755" y="4347570"/>
            <a:ext cx="1873980" cy="523220"/>
          </a:xfrm>
          <a:prstGeom prst="rect">
            <a:avLst/>
          </a:prstGeom>
          <a:noFill/>
        </p:spPr>
        <p:txBody>
          <a:bodyPr wrap="square" rtlCol="0">
            <a:spAutoFit/>
          </a:bodyPr>
          <a:lstStyle/>
          <a:p>
            <a:r>
              <a:rPr lang="fr-FR" sz="2800" dirty="0">
                <a:solidFill>
                  <a:schemeClr val="bg1">
                    <a:lumMod val="95000"/>
                  </a:schemeClr>
                </a:solidFill>
                <a:latin typeface="Avenir Next LT Pro Demi" panose="020B0704020202020204" pitchFamily="34" charset="0"/>
              </a:rPr>
              <a:t>Vanellope</a:t>
            </a:r>
          </a:p>
        </p:txBody>
      </p:sp>
      <p:sp>
        <p:nvSpPr>
          <p:cNvPr id="1033" name="TextBox 1032">
            <a:extLst>
              <a:ext uri="{FF2B5EF4-FFF2-40B4-BE49-F238E27FC236}">
                <a16:creationId xmlns:a16="http://schemas.microsoft.com/office/drawing/2014/main" id="{7D5C9EC7-9F3F-C003-033E-5EC76557D3ED}"/>
              </a:ext>
            </a:extLst>
          </p:cNvPr>
          <p:cNvSpPr txBox="1"/>
          <p:nvPr/>
        </p:nvSpPr>
        <p:spPr>
          <a:xfrm>
            <a:off x="18944813"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34" name="TextBox 1033">
            <a:extLst>
              <a:ext uri="{FF2B5EF4-FFF2-40B4-BE49-F238E27FC236}">
                <a16:creationId xmlns:a16="http://schemas.microsoft.com/office/drawing/2014/main" id="{D968EADF-60D5-F866-7EE2-674275CFB30B}"/>
              </a:ext>
            </a:extLst>
          </p:cNvPr>
          <p:cNvSpPr txBox="1"/>
          <p:nvPr/>
        </p:nvSpPr>
        <p:spPr>
          <a:xfrm>
            <a:off x="19426355"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Wreck-It Ralph</a:t>
            </a:r>
          </a:p>
        </p:txBody>
      </p:sp>
      <p:sp>
        <p:nvSpPr>
          <p:cNvPr id="2" name="TextBox 1">
            <a:extLst>
              <a:ext uri="{FF2B5EF4-FFF2-40B4-BE49-F238E27FC236}">
                <a16:creationId xmlns:a16="http://schemas.microsoft.com/office/drawing/2014/main" id="{C4C0E76F-9D05-21BB-58BE-6E3DF8DF5F0B}"/>
              </a:ext>
            </a:extLst>
          </p:cNvPr>
          <p:cNvSpPr txBox="1"/>
          <p:nvPr/>
        </p:nvSpPr>
        <p:spPr>
          <a:xfrm>
            <a:off x="9588453" y="7761668"/>
            <a:ext cx="639070" cy="369332"/>
          </a:xfrm>
          <a:prstGeom prst="rect">
            <a:avLst/>
          </a:prstGeom>
          <a:noFill/>
        </p:spPr>
        <p:txBody>
          <a:bodyPr wrap="square" rtlCol="0">
            <a:spAutoFit/>
          </a:bodyPr>
          <a:lstStyle/>
          <a:p>
            <a:r>
              <a:rPr lang="fr-FR" dirty="0">
                <a:latin typeface="Avenir Next LT Pro" panose="020B0504020202020204" pitchFamily="34" charset="0"/>
              </a:rPr>
              <a:t>Prev</a:t>
            </a:r>
            <a:endParaRPr lang="fr-FR" sz="1600" dirty="0">
              <a:latin typeface="Avenir Next LT Pro" panose="020B0504020202020204" pitchFamily="34" charset="0"/>
            </a:endParaRPr>
          </a:p>
        </p:txBody>
      </p:sp>
      <p:sp>
        <p:nvSpPr>
          <p:cNvPr id="1038" name="TextBox 1037">
            <a:extLst>
              <a:ext uri="{FF2B5EF4-FFF2-40B4-BE49-F238E27FC236}">
                <a16:creationId xmlns:a16="http://schemas.microsoft.com/office/drawing/2014/main" id="{5E16B259-CA01-4747-3788-2AE8ACB86213}"/>
              </a:ext>
            </a:extLst>
          </p:cNvPr>
          <p:cNvSpPr txBox="1"/>
          <p:nvPr/>
        </p:nvSpPr>
        <p:spPr>
          <a:xfrm>
            <a:off x="10680697" y="8066826"/>
            <a:ext cx="678923" cy="369332"/>
          </a:xfrm>
          <a:prstGeom prst="rect">
            <a:avLst/>
          </a:prstGeom>
          <a:noFill/>
        </p:spPr>
        <p:txBody>
          <a:bodyPr wrap="square" rtlCol="0">
            <a:spAutoFit/>
          </a:bodyPr>
          <a:lstStyle/>
          <a:p>
            <a:r>
              <a:rPr lang="fr-FR" dirty="0">
                <a:latin typeface="Avenir Next LT Pro" panose="020B0504020202020204" pitchFamily="34" charset="0"/>
              </a:rPr>
              <a:t>Next</a:t>
            </a:r>
          </a:p>
        </p:txBody>
      </p:sp>
      <p:sp>
        <p:nvSpPr>
          <p:cNvPr id="1041" name="Graphic 1033" descr="Caret Right with solid fill">
            <a:extLst>
              <a:ext uri="{FF2B5EF4-FFF2-40B4-BE49-F238E27FC236}">
                <a16:creationId xmlns:a16="http://schemas.microsoft.com/office/drawing/2014/main" id="{6D889D98-CB29-0E57-9095-FCC861CC12AF}"/>
              </a:ext>
            </a:extLst>
          </p:cNvPr>
          <p:cNvSpPr/>
          <p:nvPr/>
        </p:nvSpPr>
        <p:spPr>
          <a:xfrm rot="10800000">
            <a:off x="9498517" y="7292384"/>
            <a:ext cx="68468" cy="119064"/>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2" name="Graphic 1033" descr="Caret Right with solid fill">
            <a:extLst>
              <a:ext uri="{FF2B5EF4-FFF2-40B4-BE49-F238E27FC236}">
                <a16:creationId xmlns:a16="http://schemas.microsoft.com/office/drawing/2014/main" id="{1B1B5547-C926-E033-BCB4-2D8DBEC33059}"/>
              </a:ext>
            </a:extLst>
          </p:cNvPr>
          <p:cNvSpPr/>
          <p:nvPr/>
        </p:nvSpPr>
        <p:spPr>
          <a:xfrm>
            <a:off x="11409067" y="8633504"/>
            <a:ext cx="68467" cy="119063"/>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6" name="TextBox 1045">
            <a:extLst>
              <a:ext uri="{FF2B5EF4-FFF2-40B4-BE49-F238E27FC236}">
                <a16:creationId xmlns:a16="http://schemas.microsoft.com/office/drawing/2014/main" id="{E10F3F17-6FA2-C552-1A6D-1C96C6AB98BD}"/>
              </a:ext>
            </a:extLst>
          </p:cNvPr>
          <p:cNvSpPr txBox="1"/>
          <p:nvPr/>
        </p:nvSpPr>
        <p:spPr>
          <a:xfrm>
            <a:off x="5152345" y="3261081"/>
            <a:ext cx="796970" cy="307777"/>
          </a:xfrm>
          <a:prstGeom prst="rect">
            <a:avLst/>
          </a:prstGeom>
          <a:noFill/>
        </p:spPr>
        <p:txBody>
          <a:bodyPr wrap="square" rtlCol="0">
            <a:spAutoFit/>
          </a:bodyPr>
          <a:lstStyle/>
          <a:p>
            <a:r>
              <a:rPr lang="fr-FR" sz="1400" dirty="0">
                <a:solidFill>
                  <a:schemeClr val="bg1"/>
                </a:solidFill>
                <a:latin typeface="Avenir Next LT Pro Light" panose="020B0304020202020204" pitchFamily="34" charset="0"/>
              </a:rPr>
              <a:t>Movie :</a:t>
            </a:r>
          </a:p>
        </p:txBody>
      </p:sp>
      <p:sp>
        <p:nvSpPr>
          <p:cNvPr id="1047" name="TextBox 1046">
            <a:extLst>
              <a:ext uri="{FF2B5EF4-FFF2-40B4-BE49-F238E27FC236}">
                <a16:creationId xmlns:a16="http://schemas.microsoft.com/office/drawing/2014/main" id="{D0036951-37D7-D2E0-5AD1-8FF97A465FB5}"/>
              </a:ext>
            </a:extLst>
          </p:cNvPr>
          <p:cNvSpPr txBox="1"/>
          <p:nvPr/>
        </p:nvSpPr>
        <p:spPr>
          <a:xfrm>
            <a:off x="5817967" y="3200107"/>
            <a:ext cx="1292225" cy="400110"/>
          </a:xfrm>
          <a:prstGeom prst="rect">
            <a:avLst/>
          </a:prstGeom>
          <a:noFill/>
        </p:spPr>
        <p:txBody>
          <a:bodyPr wrap="square" rtlCol="0">
            <a:spAutoFit/>
          </a:bodyPr>
          <a:lstStyle/>
          <a:p>
            <a:r>
              <a:rPr lang="fr-FR" sz="2000" dirty="0">
                <a:solidFill>
                  <a:schemeClr val="bg1"/>
                </a:solidFill>
                <a:latin typeface="Avenir Next LT Pro Demi" panose="020B0704020202020204" pitchFamily="34" charset="0"/>
              </a:rPr>
              <a:t>Zootopia</a:t>
            </a:r>
          </a:p>
        </p:txBody>
      </p:sp>
      <p:pic>
        <p:nvPicPr>
          <p:cNvPr id="1048" name="Picture 2">
            <a:extLst>
              <a:ext uri="{FF2B5EF4-FFF2-40B4-BE49-F238E27FC236}">
                <a16:creationId xmlns:a16="http://schemas.microsoft.com/office/drawing/2014/main" id="{AF809F23-A714-F931-89A7-DFB51EE62E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56633" y="2501355"/>
            <a:ext cx="2757134" cy="832526"/>
          </a:xfrm>
          <a:prstGeom prst="rect">
            <a:avLst/>
          </a:prstGeom>
          <a:noFill/>
          <a:extLst>
            <a:ext uri="{909E8E84-426E-40DD-AFC4-6F175D3DCCD1}">
              <a14:hiddenFill xmlns:a14="http://schemas.microsoft.com/office/drawing/2010/main">
                <a:solidFill>
                  <a:srgbClr val="FFFFFF"/>
                </a:solidFill>
              </a14:hiddenFill>
            </a:ext>
          </a:extLst>
        </p:spPr>
      </p:pic>
      <p:sp>
        <p:nvSpPr>
          <p:cNvPr id="1050" name="TextBox 1049">
            <a:extLst>
              <a:ext uri="{FF2B5EF4-FFF2-40B4-BE49-F238E27FC236}">
                <a16:creationId xmlns:a16="http://schemas.microsoft.com/office/drawing/2014/main" id="{EEE80197-FE45-1752-FAAC-C41F2A490A54}"/>
              </a:ext>
            </a:extLst>
          </p:cNvPr>
          <p:cNvSpPr txBox="1"/>
          <p:nvPr/>
        </p:nvSpPr>
        <p:spPr>
          <a:xfrm>
            <a:off x="5074807" y="3779611"/>
            <a:ext cx="6215728" cy="1323439"/>
          </a:xfrm>
          <a:prstGeom prst="rect">
            <a:avLst/>
          </a:prstGeom>
          <a:noFill/>
        </p:spPr>
        <p:txBody>
          <a:bodyPr wrap="square">
            <a:spAutoFit/>
          </a:bodyPr>
          <a:lstStyle/>
          <a:p>
            <a:r>
              <a:rPr lang="en-US" sz="1600" dirty="0">
                <a:solidFill>
                  <a:srgbClr val="E6E6E6"/>
                </a:solidFill>
                <a:latin typeface="Avenir Next LT Pro" panose="020B0504020202020204" pitchFamily="34" charset="0"/>
              </a:rPr>
              <a:t>“In Hopps' animation, we tried to celebrate both her rabbitness and her female nature. She's a tough bunny, but she's still feminine. She's sweet, but she's not weak. And when she's on high alert, her natural rabbit instincts take over - ears and nose twitching, foot thumping.”</a:t>
            </a:r>
            <a:endParaRPr lang="fr-FR" sz="1600" dirty="0">
              <a:solidFill>
                <a:srgbClr val="E6E6E6"/>
              </a:solidFill>
              <a:latin typeface="Avenir Next LT Pro" panose="020B0504020202020204" pitchFamily="34" charset="0"/>
            </a:endParaRPr>
          </a:p>
        </p:txBody>
      </p:sp>
      <p:pic>
        <p:nvPicPr>
          <p:cNvPr id="1051" name="Picture 4" descr="Character Breakdown: Judy Hopps from Zootopia">
            <a:extLst>
              <a:ext uri="{FF2B5EF4-FFF2-40B4-BE49-F238E27FC236}">
                <a16:creationId xmlns:a16="http://schemas.microsoft.com/office/drawing/2014/main" id="{DA22ABB7-5DAB-CB40-020A-D4A9B46C041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0634"/>
          <a:stretch/>
        </p:blipFill>
        <p:spPr bwMode="auto">
          <a:xfrm>
            <a:off x="5123007" y="5687561"/>
            <a:ext cx="2181336" cy="815029"/>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A08EDD67-6F48-8D8A-A187-E4D7ECF28800}"/>
              </a:ext>
            </a:extLst>
          </p:cNvPr>
          <p:cNvSpPr txBox="1"/>
          <p:nvPr/>
        </p:nvSpPr>
        <p:spPr>
          <a:xfrm>
            <a:off x="5096326" y="5226153"/>
            <a:ext cx="909008" cy="338554"/>
          </a:xfrm>
          <a:prstGeom prst="rect">
            <a:avLst/>
          </a:prstGeom>
          <a:noFill/>
        </p:spPr>
        <p:txBody>
          <a:bodyPr wrap="square" rtlCol="0">
            <a:spAutoFit/>
          </a:bodyPr>
          <a:lstStyle/>
          <a:p>
            <a:r>
              <a:rPr lang="fr-FR" sz="1600" dirty="0">
                <a:solidFill>
                  <a:schemeClr val="bg1"/>
                </a:solidFill>
                <a:latin typeface="UD Digi Kyokasho NK-R" panose="020B0400000000000000" pitchFamily="18" charset="-128"/>
                <a:ea typeface="UD Digi Kyokasho NK-R" panose="020B0400000000000000" pitchFamily="18" charset="-128"/>
              </a:rPr>
              <a:t>Clips</a:t>
            </a:r>
          </a:p>
        </p:txBody>
      </p:sp>
      <p:pic>
        <p:nvPicPr>
          <p:cNvPr id="1054" name="Picture 6" descr="Judy Hopps | Disney's Alive in NYC">
            <a:extLst>
              <a:ext uri="{FF2B5EF4-FFF2-40B4-BE49-F238E27FC236}">
                <a16:creationId xmlns:a16="http://schemas.microsoft.com/office/drawing/2014/main" id="{D509B524-1095-437A-5A72-5B9554FAAC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63094" y="5687561"/>
            <a:ext cx="1810694" cy="815028"/>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5" name="Picture 8" descr="Who loves Judy Hopps? – Celebrity.fm – #1 Official Stars, Business &amp; People  Network, Wiki, Success story, Biography &amp; Quotes">
            <a:extLst>
              <a:ext uri="{FF2B5EF4-FFF2-40B4-BE49-F238E27FC236}">
                <a16:creationId xmlns:a16="http://schemas.microsoft.com/office/drawing/2014/main" id="{58F9564C-C0CD-A441-414B-4B683D0C0284}"/>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5876" r="5736" b="19121"/>
          <a:stretch/>
        </p:blipFill>
        <p:spPr bwMode="auto">
          <a:xfrm>
            <a:off x="10206301" y="5687561"/>
            <a:ext cx="1583477" cy="815028"/>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6" name="TextBox 1055">
            <a:extLst>
              <a:ext uri="{FF2B5EF4-FFF2-40B4-BE49-F238E27FC236}">
                <a16:creationId xmlns:a16="http://schemas.microsoft.com/office/drawing/2014/main" id="{3FF2FB0B-354D-43E5-475E-2F6406C53E9B}"/>
              </a:ext>
            </a:extLst>
          </p:cNvPr>
          <p:cNvSpPr txBox="1"/>
          <p:nvPr/>
        </p:nvSpPr>
        <p:spPr>
          <a:xfrm rot="16200000">
            <a:off x="274143" y="3116318"/>
            <a:ext cx="1527216" cy="461665"/>
          </a:xfrm>
          <a:prstGeom prst="rect">
            <a:avLst/>
          </a:prstGeom>
          <a:noFill/>
        </p:spPr>
        <p:txBody>
          <a:bodyPr wrap="square" rtlCol="0">
            <a:spAutoFit/>
          </a:bodyPr>
          <a:lstStyle/>
          <a:p>
            <a:r>
              <a:rPr lang="fr-FR" sz="2400" dirty="0">
                <a:latin typeface="Avenir Next LT Pro" panose="020B0504020202020204" pitchFamily="34" charset="0"/>
                <a:ea typeface="UD Digi Kyokasho NK-R" panose="02020400000000000000" pitchFamily="18" charset="-128"/>
              </a:rPr>
              <a:t>Judy</a:t>
            </a:r>
          </a:p>
        </p:txBody>
      </p:sp>
      <p:sp>
        <p:nvSpPr>
          <p:cNvPr id="1057" name="Graphic 1033" descr="Caret Right with solid fill">
            <a:extLst>
              <a:ext uri="{FF2B5EF4-FFF2-40B4-BE49-F238E27FC236}">
                <a16:creationId xmlns:a16="http://schemas.microsoft.com/office/drawing/2014/main" id="{81CE0781-CE2C-98E6-FC11-50253AAB4160}"/>
              </a:ext>
            </a:extLst>
          </p:cNvPr>
          <p:cNvSpPr/>
          <p:nvPr/>
        </p:nvSpPr>
        <p:spPr>
          <a:xfrm rot="5400000">
            <a:off x="894348" y="5780954"/>
            <a:ext cx="187692" cy="326392"/>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58" name="TextBox 1057">
            <a:extLst>
              <a:ext uri="{FF2B5EF4-FFF2-40B4-BE49-F238E27FC236}">
                <a16:creationId xmlns:a16="http://schemas.microsoft.com/office/drawing/2014/main" id="{766B2EF7-03A0-C28C-4BAF-45127A6B8579}"/>
              </a:ext>
            </a:extLst>
          </p:cNvPr>
          <p:cNvSpPr txBox="1"/>
          <p:nvPr/>
        </p:nvSpPr>
        <p:spPr>
          <a:xfrm rot="16200000">
            <a:off x="495941" y="4680730"/>
            <a:ext cx="1076012" cy="338554"/>
          </a:xfrm>
          <a:prstGeom prst="rect">
            <a:avLst/>
          </a:prstGeom>
          <a:noFill/>
        </p:spPr>
        <p:txBody>
          <a:bodyPr wrap="square" rtlCol="0">
            <a:spAutoFit/>
          </a:bodyPr>
          <a:lstStyle/>
          <a:p>
            <a:r>
              <a:rPr lang="fr-FR" sz="1600" dirty="0">
                <a:solidFill>
                  <a:schemeClr val="bg1">
                    <a:lumMod val="65000"/>
                  </a:schemeClr>
                </a:solidFill>
                <a:latin typeface="Avenir Next LT Pro" panose="020B0504020202020204" pitchFamily="34" charset="0"/>
              </a:rPr>
              <a:t>Moana</a:t>
            </a:r>
          </a:p>
        </p:txBody>
      </p:sp>
      <p:pic>
        <p:nvPicPr>
          <p:cNvPr id="1059" name="Graphic 1058" descr="Close outline">
            <a:extLst>
              <a:ext uri="{FF2B5EF4-FFF2-40B4-BE49-F238E27FC236}">
                <a16:creationId xmlns:a16="http://schemas.microsoft.com/office/drawing/2014/main" id="{28C68163-07F0-4933-FC23-012D3419BBA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63290" y="1503938"/>
            <a:ext cx="392660" cy="392660"/>
          </a:xfrm>
          <a:prstGeom prst="rect">
            <a:avLst/>
          </a:prstGeom>
        </p:spPr>
      </p:pic>
      <p:sp>
        <p:nvSpPr>
          <p:cNvPr id="1060" name="TextBox 1059">
            <a:extLst>
              <a:ext uri="{FF2B5EF4-FFF2-40B4-BE49-F238E27FC236}">
                <a16:creationId xmlns:a16="http://schemas.microsoft.com/office/drawing/2014/main" id="{838F7E05-D64F-3134-A267-8D30E49B896F}"/>
              </a:ext>
            </a:extLst>
          </p:cNvPr>
          <p:cNvSpPr txBox="1"/>
          <p:nvPr/>
        </p:nvSpPr>
        <p:spPr>
          <a:xfrm>
            <a:off x="10399180" y="1542241"/>
            <a:ext cx="825285" cy="369332"/>
          </a:xfrm>
          <a:prstGeom prst="rect">
            <a:avLst/>
          </a:prstGeom>
          <a:noFill/>
        </p:spPr>
        <p:txBody>
          <a:bodyPr wrap="square" rtlCol="0">
            <a:spAutoFit/>
          </a:bodyPr>
          <a:lstStyle/>
          <a:p>
            <a:r>
              <a:rPr lang="fr-FR" dirty="0">
                <a:latin typeface="Avenir Next LT Pro" panose="020B0504020202020204" pitchFamily="34" charset="0"/>
              </a:rPr>
              <a:t>Close</a:t>
            </a:r>
          </a:p>
        </p:txBody>
      </p:sp>
    </p:spTree>
    <p:extLst>
      <p:ext uri="{BB962C8B-B14F-4D97-AF65-F5344CB8AC3E}">
        <p14:creationId xmlns:p14="http://schemas.microsoft.com/office/powerpoint/2010/main" val="225165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Rounded Corners 1028">
            <a:extLst>
              <a:ext uri="{FF2B5EF4-FFF2-40B4-BE49-F238E27FC236}">
                <a16:creationId xmlns:a16="http://schemas.microsoft.com/office/drawing/2014/main" id="{ED249F5A-5706-F636-C008-D21D4621428B}"/>
              </a:ext>
            </a:extLst>
          </p:cNvPr>
          <p:cNvSpPr/>
          <p:nvPr/>
        </p:nvSpPr>
        <p:spPr>
          <a:xfrm>
            <a:off x="723718" y="227276"/>
            <a:ext cx="2534478" cy="434416"/>
          </a:xfrm>
          <a:prstGeom prst="roundRect">
            <a:avLst>
              <a:gd name="adj" fmla="val 5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Walt Disney by Dareen on emaze">
            <a:extLst>
              <a:ext uri="{FF2B5EF4-FFF2-40B4-BE49-F238E27FC236}">
                <a16:creationId xmlns:a16="http://schemas.microsoft.com/office/drawing/2014/main" id="{E4580316-93D5-48CF-0040-08B986841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457" y="229813"/>
            <a:ext cx="1022468" cy="43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D1D663-ACAD-0C66-A575-797189E6A613}"/>
              </a:ext>
            </a:extLst>
          </p:cNvPr>
          <p:cNvSpPr txBox="1"/>
          <p:nvPr/>
        </p:nvSpPr>
        <p:spPr>
          <a:xfrm>
            <a:off x="6212867" y="278763"/>
            <a:ext cx="1444487" cy="369332"/>
          </a:xfrm>
          <a:prstGeom prst="rect">
            <a:avLst/>
          </a:prstGeom>
          <a:noFill/>
        </p:spPr>
        <p:txBody>
          <a:bodyPr wrap="square" rtlCol="0">
            <a:spAutoFit/>
          </a:bodyPr>
          <a:lstStyle/>
          <a:p>
            <a:r>
              <a:rPr lang="fr-FR" dirty="0">
                <a:latin typeface="Avenir Next LT Pro" panose="020B0504020202020204" pitchFamily="34" charset="0"/>
              </a:rPr>
              <a:t>Characters</a:t>
            </a:r>
          </a:p>
        </p:txBody>
      </p:sp>
      <p:sp>
        <p:nvSpPr>
          <p:cNvPr id="6" name="TextBox 5">
            <a:extLst>
              <a:ext uri="{FF2B5EF4-FFF2-40B4-BE49-F238E27FC236}">
                <a16:creationId xmlns:a16="http://schemas.microsoft.com/office/drawing/2014/main" id="{DF86BAB2-9E96-323D-E1A0-2958F44BB6C7}"/>
              </a:ext>
            </a:extLst>
          </p:cNvPr>
          <p:cNvSpPr txBox="1"/>
          <p:nvPr/>
        </p:nvSpPr>
        <p:spPr>
          <a:xfrm>
            <a:off x="1138166" y="267467"/>
            <a:ext cx="2107096" cy="323165"/>
          </a:xfrm>
          <a:prstGeom prst="rect">
            <a:avLst/>
          </a:prstGeom>
          <a:noFill/>
        </p:spPr>
        <p:txBody>
          <a:bodyPr wrap="square" rtlCol="0">
            <a:spAutoFit/>
          </a:bodyPr>
          <a:lstStyle/>
          <a:p>
            <a:r>
              <a:rPr lang="fr-FR" sz="1500" dirty="0">
                <a:solidFill>
                  <a:schemeClr val="bg1">
                    <a:lumMod val="65000"/>
                  </a:schemeClr>
                </a:solidFill>
                <a:latin typeface="Avenir Next LT Pro" panose="020B0504020202020204" pitchFamily="34" charset="0"/>
              </a:rPr>
              <a:t>Search characteres…</a:t>
            </a:r>
          </a:p>
        </p:txBody>
      </p:sp>
      <p:pic>
        <p:nvPicPr>
          <p:cNvPr id="8" name="Graphic 7" descr="Magnifying glass with solid fill">
            <a:extLst>
              <a:ext uri="{FF2B5EF4-FFF2-40B4-BE49-F238E27FC236}">
                <a16:creationId xmlns:a16="http://schemas.microsoft.com/office/drawing/2014/main" id="{3C3704A5-E979-C698-BD0C-85473EFFCB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970" y="309919"/>
            <a:ext cx="252689" cy="252689"/>
          </a:xfrm>
          <a:prstGeom prst="rect">
            <a:avLst/>
          </a:prstGeom>
        </p:spPr>
      </p:pic>
      <p:sp>
        <p:nvSpPr>
          <p:cNvPr id="9" name="Flowchart: Connector 8">
            <a:extLst>
              <a:ext uri="{FF2B5EF4-FFF2-40B4-BE49-F238E27FC236}">
                <a16:creationId xmlns:a16="http://schemas.microsoft.com/office/drawing/2014/main" id="{F64AEB86-5A3E-12B0-8428-4EBABE11D513}"/>
              </a:ext>
            </a:extLst>
          </p:cNvPr>
          <p:cNvSpPr/>
          <p:nvPr/>
        </p:nvSpPr>
        <p:spPr>
          <a:xfrm flipH="1" flipV="1">
            <a:off x="11244884" y="37293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owchart: Connector 9">
            <a:extLst>
              <a:ext uri="{FF2B5EF4-FFF2-40B4-BE49-F238E27FC236}">
                <a16:creationId xmlns:a16="http://schemas.microsoft.com/office/drawing/2014/main" id="{D231C71E-CFA9-C575-1628-3B2114D6A911}"/>
              </a:ext>
            </a:extLst>
          </p:cNvPr>
          <p:cNvSpPr/>
          <p:nvPr/>
        </p:nvSpPr>
        <p:spPr>
          <a:xfrm flipH="1" flipV="1">
            <a:off x="11400263" y="409443"/>
            <a:ext cx="55135" cy="5209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Connector 10">
            <a:extLst>
              <a:ext uri="{FF2B5EF4-FFF2-40B4-BE49-F238E27FC236}">
                <a16:creationId xmlns:a16="http://schemas.microsoft.com/office/drawing/2014/main" id="{D56DEE9B-71BD-657F-3A7E-6374CDE24167}"/>
              </a:ext>
            </a:extLst>
          </p:cNvPr>
          <p:cNvSpPr/>
          <p:nvPr/>
        </p:nvSpPr>
        <p:spPr>
          <a:xfrm flipH="1" flipV="1">
            <a:off x="11359620" y="498044"/>
            <a:ext cx="132914" cy="12558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owchart: Connector 11">
            <a:extLst>
              <a:ext uri="{FF2B5EF4-FFF2-40B4-BE49-F238E27FC236}">
                <a16:creationId xmlns:a16="http://schemas.microsoft.com/office/drawing/2014/main" id="{CDD091F7-5A01-1571-37F3-9C647C5FF79B}"/>
              </a:ext>
            </a:extLst>
          </p:cNvPr>
          <p:cNvSpPr/>
          <p:nvPr/>
        </p:nvSpPr>
        <p:spPr>
          <a:xfrm flipH="1" flipV="1">
            <a:off x="11244884" y="532449"/>
            <a:ext cx="91303" cy="86265"/>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5D870CF6-1276-69F1-85D9-68D29447B431}"/>
              </a:ext>
            </a:extLst>
          </p:cNvPr>
          <p:cNvSpPr txBox="1"/>
          <p:nvPr/>
        </p:nvSpPr>
        <p:spPr>
          <a:xfrm>
            <a:off x="10436502" y="307705"/>
            <a:ext cx="808382" cy="338554"/>
          </a:xfrm>
          <a:prstGeom prst="rect">
            <a:avLst/>
          </a:prstGeom>
          <a:noFill/>
        </p:spPr>
        <p:txBody>
          <a:bodyPr wrap="square" rtlCol="0">
            <a:spAutoFit/>
          </a:bodyPr>
          <a:lstStyle/>
          <a:p>
            <a:r>
              <a:rPr lang="fr-FR" sz="1600" dirty="0">
                <a:latin typeface="Candara" panose="020E0502030303020204" pitchFamily="34" charset="0"/>
              </a:rPr>
              <a:t>Menu</a:t>
            </a:r>
          </a:p>
        </p:txBody>
      </p:sp>
      <p:sp>
        <p:nvSpPr>
          <p:cNvPr id="14" name="Rectangle: Rounded Corners 13">
            <a:extLst>
              <a:ext uri="{FF2B5EF4-FFF2-40B4-BE49-F238E27FC236}">
                <a16:creationId xmlns:a16="http://schemas.microsoft.com/office/drawing/2014/main" id="{4FBC4144-0DD2-F005-8E63-9588F3A9FE94}"/>
              </a:ext>
            </a:extLst>
          </p:cNvPr>
          <p:cNvSpPr/>
          <p:nvPr/>
        </p:nvSpPr>
        <p:spPr>
          <a:xfrm>
            <a:off x="-4421365" y="3368450"/>
            <a:ext cx="2729948" cy="2048100"/>
          </a:xfrm>
          <a:prstGeom prst="roundRect">
            <a:avLst>
              <a:gd name="adj" fmla="val 16667"/>
            </a:avLst>
          </a:prstGeom>
          <a:gradFill flip="none" rotWithShape="1">
            <a:gsLst>
              <a:gs pos="11000">
                <a:srgbClr val="CA192F"/>
              </a:gs>
              <a:gs pos="82000">
                <a:srgbClr val="E63D51"/>
              </a:gs>
              <a:gs pos="100000">
                <a:srgbClr val="EB7B87"/>
              </a:gs>
            </a:gsLst>
            <a:path path="circle">
              <a:fillToRect t="100000" r="100000"/>
            </a:path>
            <a:tileRect l="-100000" b="-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a:extLst>
              <a:ext uri="{FF2B5EF4-FFF2-40B4-BE49-F238E27FC236}">
                <a16:creationId xmlns:a16="http://schemas.microsoft.com/office/drawing/2014/main" id="{F783A501-6D5C-0E5F-7587-9D826DD4F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548" y="1204413"/>
            <a:ext cx="2316857" cy="29697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1DCA905-309C-BBCE-E222-A6434D1FB7F7}"/>
              </a:ext>
            </a:extLst>
          </p:cNvPr>
          <p:cNvSpPr txBox="1"/>
          <p:nvPr/>
        </p:nvSpPr>
        <p:spPr>
          <a:xfrm>
            <a:off x="-4286148" y="4350609"/>
            <a:ext cx="1812852" cy="523220"/>
          </a:xfrm>
          <a:prstGeom prst="rect">
            <a:avLst/>
          </a:prstGeom>
          <a:noFill/>
        </p:spPr>
        <p:txBody>
          <a:bodyPr wrap="square" rtlCol="0">
            <a:spAutoFit/>
          </a:bodyPr>
          <a:lstStyle/>
          <a:p>
            <a:r>
              <a:rPr lang="fr-FR" sz="2800" dirty="0">
                <a:solidFill>
                  <a:schemeClr val="accent4">
                    <a:lumMod val="60000"/>
                    <a:lumOff val="40000"/>
                  </a:schemeClr>
                </a:solidFill>
                <a:latin typeface="Avenir Next LT Pro Demi" panose="020B0704020202020204" pitchFamily="34" charset="0"/>
              </a:rPr>
              <a:t>Rosetta</a:t>
            </a:r>
          </a:p>
        </p:txBody>
      </p:sp>
      <p:sp>
        <p:nvSpPr>
          <p:cNvPr id="16" name="TextBox 15">
            <a:extLst>
              <a:ext uri="{FF2B5EF4-FFF2-40B4-BE49-F238E27FC236}">
                <a16:creationId xmlns:a16="http://schemas.microsoft.com/office/drawing/2014/main" id="{2CE96CFB-3FE2-5774-F0F9-9B253BCA24E7}"/>
              </a:ext>
            </a:extLst>
          </p:cNvPr>
          <p:cNvSpPr txBox="1"/>
          <p:nvPr/>
        </p:nvSpPr>
        <p:spPr>
          <a:xfrm>
            <a:off x="-428614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8" name="TextBox 17">
            <a:extLst>
              <a:ext uri="{FF2B5EF4-FFF2-40B4-BE49-F238E27FC236}">
                <a16:creationId xmlns:a16="http://schemas.microsoft.com/office/drawing/2014/main" id="{E1764B06-854F-F6DE-A1E0-A65FE5FDB8A6}"/>
              </a:ext>
            </a:extLst>
          </p:cNvPr>
          <p:cNvSpPr txBox="1"/>
          <p:nvPr/>
        </p:nvSpPr>
        <p:spPr>
          <a:xfrm>
            <a:off x="-3841798" y="481638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TinkerBell</a:t>
            </a:r>
          </a:p>
        </p:txBody>
      </p:sp>
      <p:sp>
        <p:nvSpPr>
          <p:cNvPr id="19" name="Rectangle: Rounded Corners 18">
            <a:extLst>
              <a:ext uri="{FF2B5EF4-FFF2-40B4-BE49-F238E27FC236}">
                <a16:creationId xmlns:a16="http://schemas.microsoft.com/office/drawing/2014/main" id="{11B9D3D0-4C7F-9CCE-D98A-B1B6DF85F373}"/>
              </a:ext>
            </a:extLst>
          </p:cNvPr>
          <p:cNvSpPr/>
          <p:nvPr/>
        </p:nvSpPr>
        <p:spPr>
          <a:xfrm>
            <a:off x="-1337471" y="3810000"/>
            <a:ext cx="2376002" cy="1606550"/>
          </a:xfrm>
          <a:prstGeom prst="roundRect">
            <a:avLst>
              <a:gd name="adj" fmla="val 14844"/>
            </a:avLst>
          </a:prstGeom>
          <a:gradFill flip="none" rotWithShape="1">
            <a:gsLst>
              <a:gs pos="73000">
                <a:srgbClr val="2A66A6"/>
              </a:gs>
              <a:gs pos="29000">
                <a:srgbClr val="1B99D6"/>
              </a:gs>
              <a:gs pos="100000">
                <a:srgbClr val="20599A"/>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Picture 4" descr="Disney Pixar Characters (1288x1602), Png Download">
            <a:extLst>
              <a:ext uri="{FF2B5EF4-FFF2-40B4-BE49-F238E27FC236}">
                <a16:creationId xmlns:a16="http://schemas.microsoft.com/office/drawing/2014/main" id="{8AED6D44-E67E-7DFB-9E4A-D6F49B75A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497" y="2126062"/>
            <a:ext cx="1415180" cy="20481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333F7CE-ED93-59EC-21C6-0E26E8654F14}"/>
              </a:ext>
            </a:extLst>
          </p:cNvPr>
          <p:cNvSpPr txBox="1"/>
          <p:nvPr/>
        </p:nvSpPr>
        <p:spPr>
          <a:xfrm>
            <a:off x="-1287774" y="4350609"/>
            <a:ext cx="1537905" cy="523220"/>
          </a:xfrm>
          <a:prstGeom prst="rect">
            <a:avLst/>
          </a:prstGeom>
          <a:noFill/>
        </p:spPr>
        <p:txBody>
          <a:bodyPr wrap="square" rtlCol="0">
            <a:spAutoFit/>
          </a:bodyPr>
          <a:lstStyle/>
          <a:p>
            <a:r>
              <a:rPr lang="fr-FR" sz="2800" dirty="0">
                <a:solidFill>
                  <a:srgbClr val="95D7F5"/>
                </a:solidFill>
                <a:latin typeface="Avenir Next LT Pro Demi" panose="020B0704020202020204" pitchFamily="34" charset="0"/>
              </a:rPr>
              <a:t>Sadness</a:t>
            </a:r>
          </a:p>
        </p:txBody>
      </p:sp>
      <p:sp>
        <p:nvSpPr>
          <p:cNvPr id="22" name="TextBox 21">
            <a:extLst>
              <a:ext uri="{FF2B5EF4-FFF2-40B4-BE49-F238E27FC236}">
                <a16:creationId xmlns:a16="http://schemas.microsoft.com/office/drawing/2014/main" id="{6D2370CA-A8FD-87DB-AFB7-F6B705D35BE0}"/>
              </a:ext>
            </a:extLst>
          </p:cNvPr>
          <p:cNvSpPr txBox="1"/>
          <p:nvPr/>
        </p:nvSpPr>
        <p:spPr>
          <a:xfrm>
            <a:off x="-1287774"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3" name="TextBox 22">
            <a:extLst>
              <a:ext uri="{FF2B5EF4-FFF2-40B4-BE49-F238E27FC236}">
                <a16:creationId xmlns:a16="http://schemas.microsoft.com/office/drawing/2014/main" id="{CE4FFC27-AA12-3794-4B5D-91B6934F0430}"/>
              </a:ext>
            </a:extLst>
          </p:cNvPr>
          <p:cNvSpPr txBox="1"/>
          <p:nvPr/>
        </p:nvSpPr>
        <p:spPr>
          <a:xfrm>
            <a:off x="-806232"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4" name="Rectangle: Rounded Corners 23">
            <a:extLst>
              <a:ext uri="{FF2B5EF4-FFF2-40B4-BE49-F238E27FC236}">
                <a16:creationId xmlns:a16="http://schemas.microsoft.com/office/drawing/2014/main" id="{506B9EF2-3487-A544-0AED-7C67EE836A92}"/>
              </a:ext>
            </a:extLst>
          </p:cNvPr>
          <p:cNvSpPr/>
          <p:nvPr/>
        </p:nvSpPr>
        <p:spPr>
          <a:xfrm>
            <a:off x="1392475" y="3368450"/>
            <a:ext cx="2376002" cy="2048100"/>
          </a:xfrm>
          <a:prstGeom prst="roundRect">
            <a:avLst>
              <a:gd name="adj" fmla="val 14844"/>
            </a:avLst>
          </a:prstGeom>
          <a:gradFill flip="none" rotWithShape="1">
            <a:gsLst>
              <a:gs pos="31000">
                <a:srgbClr val="7EB14F"/>
              </a:gs>
              <a:gs pos="0">
                <a:srgbClr val="EAEC9E"/>
              </a:gs>
              <a:gs pos="100000">
                <a:srgbClr val="235B23">
                  <a:lumMod val="100000"/>
                </a:srgbClr>
              </a:gs>
            </a:gsLst>
            <a:path path="circle">
              <a:fillToRect l="100000" b="100000"/>
            </a:path>
            <a:tileRect t="-100000" r="-100000"/>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Picture 6" descr="Inside Out transparent PNG images - StickPNG">
            <a:extLst>
              <a:ext uri="{FF2B5EF4-FFF2-40B4-BE49-F238E27FC236}">
                <a16:creationId xmlns:a16="http://schemas.microsoft.com/office/drawing/2014/main" id="{EDC5CB65-0D63-74C9-CA7C-9A62BD1143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1278" y="1953737"/>
            <a:ext cx="2396872" cy="239687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1C21617-CFC4-70D2-8EAB-661B8D63BA64}"/>
              </a:ext>
            </a:extLst>
          </p:cNvPr>
          <p:cNvSpPr txBox="1"/>
          <p:nvPr/>
        </p:nvSpPr>
        <p:spPr>
          <a:xfrm>
            <a:off x="1461278" y="4350609"/>
            <a:ext cx="2093957" cy="523220"/>
          </a:xfrm>
          <a:prstGeom prst="rect">
            <a:avLst/>
          </a:prstGeom>
          <a:noFill/>
        </p:spPr>
        <p:txBody>
          <a:bodyPr wrap="square" rtlCol="0">
            <a:spAutoFit/>
          </a:bodyPr>
          <a:lstStyle/>
          <a:p>
            <a:r>
              <a:rPr lang="fr-FR" sz="2800" dirty="0">
                <a:solidFill>
                  <a:schemeClr val="accent4">
                    <a:lumMod val="40000"/>
                    <a:lumOff val="60000"/>
                  </a:schemeClr>
                </a:solidFill>
                <a:latin typeface="Avenir Next LT Pro Demi" panose="020B0704020202020204" pitchFamily="34" charset="0"/>
              </a:rPr>
              <a:t>Disgust</a:t>
            </a:r>
          </a:p>
        </p:txBody>
      </p:sp>
      <p:sp>
        <p:nvSpPr>
          <p:cNvPr id="27" name="TextBox 26">
            <a:extLst>
              <a:ext uri="{FF2B5EF4-FFF2-40B4-BE49-F238E27FC236}">
                <a16:creationId xmlns:a16="http://schemas.microsoft.com/office/drawing/2014/main" id="{5CC67A0A-484D-D5C0-E215-496BA7DC8349}"/>
              </a:ext>
            </a:extLst>
          </p:cNvPr>
          <p:cNvSpPr txBox="1"/>
          <p:nvPr/>
        </p:nvSpPr>
        <p:spPr>
          <a:xfrm>
            <a:off x="147076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28" name="TextBox 27">
            <a:extLst>
              <a:ext uri="{FF2B5EF4-FFF2-40B4-BE49-F238E27FC236}">
                <a16:creationId xmlns:a16="http://schemas.microsoft.com/office/drawing/2014/main" id="{8482440A-A5FC-3A76-2152-F1E97270E1EA}"/>
              </a:ext>
            </a:extLst>
          </p:cNvPr>
          <p:cNvSpPr txBox="1"/>
          <p:nvPr/>
        </p:nvSpPr>
        <p:spPr>
          <a:xfrm>
            <a:off x="1952310"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Inside Out</a:t>
            </a:r>
          </a:p>
        </p:txBody>
      </p:sp>
      <p:sp>
        <p:nvSpPr>
          <p:cNvPr id="29" name="Rectangle: Rounded Corners 28">
            <a:extLst>
              <a:ext uri="{FF2B5EF4-FFF2-40B4-BE49-F238E27FC236}">
                <a16:creationId xmlns:a16="http://schemas.microsoft.com/office/drawing/2014/main" id="{3CC6F029-D61B-1212-7CAE-34BE8F08D6D6}"/>
              </a:ext>
            </a:extLst>
          </p:cNvPr>
          <p:cNvSpPr/>
          <p:nvPr/>
        </p:nvSpPr>
        <p:spPr>
          <a:xfrm>
            <a:off x="4122421" y="2421580"/>
            <a:ext cx="2376002" cy="2994969"/>
          </a:xfrm>
          <a:prstGeom prst="roundRect">
            <a:avLst>
              <a:gd name="adj" fmla="val 14844"/>
            </a:avLst>
          </a:prstGeom>
          <a:gradFill flip="none" rotWithShape="1">
            <a:gsLst>
              <a:gs pos="98000">
                <a:srgbClr val="444A59"/>
              </a:gs>
              <a:gs pos="27000">
                <a:srgbClr val="6A6A9C"/>
              </a:gs>
              <a:gs pos="100000">
                <a:srgbClr val="7591C8"/>
              </a:gs>
              <a:gs pos="100000">
                <a:srgbClr val="374152"/>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Picture 29" descr="A toy figurine of a cartoon character&#10;&#10;Description automatically generated with low confidence">
            <a:extLst>
              <a:ext uri="{FF2B5EF4-FFF2-40B4-BE49-F238E27FC236}">
                <a16:creationId xmlns:a16="http://schemas.microsoft.com/office/drawing/2014/main" id="{64E8060F-01F6-F4D6-997E-843E25A78A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4616" y="1031992"/>
            <a:ext cx="848832" cy="3142170"/>
          </a:xfrm>
          <a:prstGeom prst="rect">
            <a:avLst/>
          </a:prstGeom>
        </p:spPr>
      </p:pic>
      <p:sp>
        <p:nvSpPr>
          <p:cNvPr id="31" name="TextBox 30">
            <a:extLst>
              <a:ext uri="{FF2B5EF4-FFF2-40B4-BE49-F238E27FC236}">
                <a16:creationId xmlns:a16="http://schemas.microsoft.com/office/drawing/2014/main" id="{38EC6601-0323-2B98-0058-06A4F2EC7EDA}"/>
              </a:ext>
            </a:extLst>
          </p:cNvPr>
          <p:cNvSpPr txBox="1"/>
          <p:nvPr/>
        </p:nvSpPr>
        <p:spPr>
          <a:xfrm>
            <a:off x="4205811" y="4350609"/>
            <a:ext cx="1321638" cy="523220"/>
          </a:xfrm>
          <a:prstGeom prst="rect">
            <a:avLst/>
          </a:prstGeom>
          <a:noFill/>
        </p:spPr>
        <p:txBody>
          <a:bodyPr wrap="square" rtlCol="0">
            <a:spAutoFit/>
          </a:bodyPr>
          <a:lstStyle/>
          <a:p>
            <a:r>
              <a:rPr lang="fr-FR" sz="2800" dirty="0">
                <a:solidFill>
                  <a:schemeClr val="accent1">
                    <a:lumMod val="20000"/>
                    <a:lumOff val="80000"/>
                  </a:schemeClr>
                </a:solidFill>
                <a:latin typeface="Avenir Next LT Pro Demi" panose="020B0704020202020204" pitchFamily="34" charset="0"/>
              </a:rPr>
              <a:t>Judy</a:t>
            </a:r>
          </a:p>
        </p:txBody>
      </p:sp>
      <p:sp>
        <p:nvSpPr>
          <p:cNvPr id="1024" name="TextBox 1023">
            <a:extLst>
              <a:ext uri="{FF2B5EF4-FFF2-40B4-BE49-F238E27FC236}">
                <a16:creationId xmlns:a16="http://schemas.microsoft.com/office/drawing/2014/main" id="{3A5D578F-654C-F6ED-E20D-676E5E913748}"/>
              </a:ext>
            </a:extLst>
          </p:cNvPr>
          <p:cNvSpPr txBox="1"/>
          <p:nvPr/>
        </p:nvSpPr>
        <p:spPr>
          <a:xfrm>
            <a:off x="4224928" y="4848653"/>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5" name="TextBox 1024">
            <a:extLst>
              <a:ext uri="{FF2B5EF4-FFF2-40B4-BE49-F238E27FC236}">
                <a16:creationId xmlns:a16="http://schemas.microsoft.com/office/drawing/2014/main" id="{A73EC611-3BCB-D5BE-22F3-D041F25EEAC9}"/>
              </a:ext>
            </a:extLst>
          </p:cNvPr>
          <p:cNvSpPr txBox="1"/>
          <p:nvPr/>
        </p:nvSpPr>
        <p:spPr>
          <a:xfrm>
            <a:off x="4706470" y="4816388"/>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Zootopia</a:t>
            </a:r>
          </a:p>
        </p:txBody>
      </p:sp>
      <p:sp>
        <p:nvSpPr>
          <p:cNvPr id="1037" name="!!Gra" descr="Caret Right with solid fill">
            <a:extLst>
              <a:ext uri="{FF2B5EF4-FFF2-40B4-BE49-F238E27FC236}">
                <a16:creationId xmlns:a16="http://schemas.microsoft.com/office/drawing/2014/main" id="{2EC64045-0B1B-5D3A-29F8-839E60AEB522}"/>
              </a:ext>
            </a:extLst>
          </p:cNvPr>
          <p:cNvSpPr/>
          <p:nvPr/>
        </p:nvSpPr>
        <p:spPr>
          <a:xfrm>
            <a:off x="11409067" y="6309404"/>
            <a:ext cx="68467" cy="119063"/>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35" name="TextBox 1034">
            <a:extLst>
              <a:ext uri="{FF2B5EF4-FFF2-40B4-BE49-F238E27FC236}">
                <a16:creationId xmlns:a16="http://schemas.microsoft.com/office/drawing/2014/main" id="{EFA57222-6E3A-2064-33AA-6D6B9060D26C}"/>
              </a:ext>
            </a:extLst>
          </p:cNvPr>
          <p:cNvSpPr txBox="1"/>
          <p:nvPr/>
        </p:nvSpPr>
        <p:spPr>
          <a:xfrm>
            <a:off x="9588453" y="6153848"/>
            <a:ext cx="639070" cy="369332"/>
          </a:xfrm>
          <a:prstGeom prst="rect">
            <a:avLst/>
          </a:prstGeom>
          <a:noFill/>
        </p:spPr>
        <p:txBody>
          <a:bodyPr wrap="square" rtlCol="0">
            <a:spAutoFit/>
          </a:bodyPr>
          <a:lstStyle/>
          <a:p>
            <a:r>
              <a:rPr lang="fr-FR" dirty="0">
                <a:latin typeface="Avenir Next LT Pro" panose="020B0504020202020204" pitchFamily="34" charset="0"/>
              </a:rPr>
              <a:t>Prev</a:t>
            </a:r>
            <a:endParaRPr lang="fr-FR" sz="1600" dirty="0">
              <a:latin typeface="Avenir Next LT Pro" panose="020B0504020202020204" pitchFamily="34" charset="0"/>
            </a:endParaRPr>
          </a:p>
        </p:txBody>
      </p:sp>
      <p:sp>
        <p:nvSpPr>
          <p:cNvPr id="1036" name="TextBox 1035">
            <a:extLst>
              <a:ext uri="{FF2B5EF4-FFF2-40B4-BE49-F238E27FC236}">
                <a16:creationId xmlns:a16="http://schemas.microsoft.com/office/drawing/2014/main" id="{6C20C27C-41F7-E426-9860-34FA88D2C5C9}"/>
              </a:ext>
            </a:extLst>
          </p:cNvPr>
          <p:cNvSpPr txBox="1"/>
          <p:nvPr/>
        </p:nvSpPr>
        <p:spPr>
          <a:xfrm>
            <a:off x="10680697" y="6154206"/>
            <a:ext cx="678923" cy="369332"/>
          </a:xfrm>
          <a:prstGeom prst="rect">
            <a:avLst/>
          </a:prstGeom>
          <a:noFill/>
        </p:spPr>
        <p:txBody>
          <a:bodyPr wrap="square" rtlCol="0">
            <a:spAutoFit/>
          </a:bodyPr>
          <a:lstStyle/>
          <a:p>
            <a:r>
              <a:rPr lang="fr-FR" dirty="0">
                <a:latin typeface="Avenir Next LT Pro" panose="020B0504020202020204" pitchFamily="34" charset="0"/>
              </a:rPr>
              <a:t>Next</a:t>
            </a:r>
          </a:p>
        </p:txBody>
      </p:sp>
      <p:sp>
        <p:nvSpPr>
          <p:cNvPr id="1039" name="!!Graphi" descr="Caret Right with solid fill">
            <a:extLst>
              <a:ext uri="{FF2B5EF4-FFF2-40B4-BE49-F238E27FC236}">
                <a16:creationId xmlns:a16="http://schemas.microsoft.com/office/drawing/2014/main" id="{A5D1BBC3-A1F1-D4E4-4909-E24434AA94A9}"/>
              </a:ext>
            </a:extLst>
          </p:cNvPr>
          <p:cNvSpPr/>
          <p:nvPr/>
        </p:nvSpPr>
        <p:spPr>
          <a:xfrm rot="10800000">
            <a:off x="9498517" y="6309404"/>
            <a:ext cx="68468" cy="119064"/>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0" name="Rectangle: Rounded Corners 1039">
            <a:extLst>
              <a:ext uri="{FF2B5EF4-FFF2-40B4-BE49-F238E27FC236}">
                <a16:creationId xmlns:a16="http://schemas.microsoft.com/office/drawing/2014/main" id="{D240B559-CAC1-CC66-79F3-E94D37DABDD4}"/>
              </a:ext>
            </a:extLst>
          </p:cNvPr>
          <p:cNvSpPr/>
          <p:nvPr/>
        </p:nvSpPr>
        <p:spPr>
          <a:xfrm>
            <a:off x="6768321" y="6553200"/>
            <a:ext cx="1360458" cy="147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Rounded Corners 2">
            <a:extLst>
              <a:ext uri="{FF2B5EF4-FFF2-40B4-BE49-F238E27FC236}">
                <a16:creationId xmlns:a16="http://schemas.microsoft.com/office/drawing/2014/main" id="{42C5669F-FC42-101E-F5DE-0EEF38FDD22F}"/>
              </a:ext>
            </a:extLst>
          </p:cNvPr>
          <p:cNvSpPr/>
          <p:nvPr/>
        </p:nvSpPr>
        <p:spPr>
          <a:xfrm>
            <a:off x="6856232" y="2449499"/>
            <a:ext cx="2376002" cy="2967050"/>
          </a:xfrm>
          <a:prstGeom prst="roundRect">
            <a:avLst>
              <a:gd name="adj" fmla="val 14844"/>
            </a:avLst>
          </a:prstGeom>
          <a:gradFill flip="none" rotWithShape="1">
            <a:gsLst>
              <a:gs pos="41000">
                <a:srgbClr val="CF4134"/>
              </a:gs>
              <a:gs pos="100000">
                <a:srgbClr val="D3A77C"/>
              </a:gs>
            </a:gsLst>
            <a:lin ang="189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Picture 2" descr="Moana PNG, Moana Transparent Background - FreeIconsPNG">
            <a:extLst>
              <a:ext uri="{FF2B5EF4-FFF2-40B4-BE49-F238E27FC236}">
                <a16:creationId xmlns:a16="http://schemas.microsoft.com/office/drawing/2014/main" id="{24131E84-F36E-13B5-A49D-C4D34B0D46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74747" y="1672557"/>
            <a:ext cx="1450422" cy="26780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D601580-648E-DD4F-1D44-115EB7AA8EC0}"/>
              </a:ext>
            </a:extLst>
          </p:cNvPr>
          <p:cNvSpPr txBox="1"/>
          <p:nvPr/>
        </p:nvSpPr>
        <p:spPr>
          <a:xfrm>
            <a:off x="6967682" y="4350609"/>
            <a:ext cx="1450422" cy="523220"/>
          </a:xfrm>
          <a:prstGeom prst="rect">
            <a:avLst/>
          </a:prstGeom>
          <a:noFill/>
        </p:spPr>
        <p:txBody>
          <a:bodyPr wrap="square" rtlCol="0">
            <a:spAutoFit/>
          </a:bodyPr>
          <a:lstStyle/>
          <a:p>
            <a:r>
              <a:rPr lang="fr-FR" sz="2800" dirty="0">
                <a:solidFill>
                  <a:srgbClr val="E9C7A0"/>
                </a:solidFill>
                <a:latin typeface="Avenir Next LT Pro Demi" panose="020B0704020202020204" pitchFamily="34" charset="0"/>
              </a:rPr>
              <a:t>Moana</a:t>
            </a:r>
          </a:p>
        </p:txBody>
      </p:sp>
      <p:sp>
        <p:nvSpPr>
          <p:cNvPr id="1027" name="TextBox 1026">
            <a:extLst>
              <a:ext uri="{FF2B5EF4-FFF2-40B4-BE49-F238E27FC236}">
                <a16:creationId xmlns:a16="http://schemas.microsoft.com/office/drawing/2014/main" id="{4411E83E-FF1D-47C2-99AA-76B58EC041AD}"/>
              </a:ext>
            </a:extLst>
          </p:cNvPr>
          <p:cNvSpPr txBox="1"/>
          <p:nvPr/>
        </p:nvSpPr>
        <p:spPr>
          <a:xfrm>
            <a:off x="6961673"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28" name="TextBox 1027">
            <a:extLst>
              <a:ext uri="{FF2B5EF4-FFF2-40B4-BE49-F238E27FC236}">
                <a16:creationId xmlns:a16="http://schemas.microsoft.com/office/drawing/2014/main" id="{FC763DC5-3C30-1B31-5988-528D0ED13CAF}"/>
              </a:ext>
            </a:extLst>
          </p:cNvPr>
          <p:cNvSpPr txBox="1"/>
          <p:nvPr/>
        </p:nvSpPr>
        <p:spPr>
          <a:xfrm>
            <a:off x="7443215"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Moana</a:t>
            </a:r>
          </a:p>
        </p:txBody>
      </p:sp>
      <p:sp>
        <p:nvSpPr>
          <p:cNvPr id="1030" name="Rectangle: Rounded Corners 1029">
            <a:extLst>
              <a:ext uri="{FF2B5EF4-FFF2-40B4-BE49-F238E27FC236}">
                <a16:creationId xmlns:a16="http://schemas.microsoft.com/office/drawing/2014/main" id="{5528F888-C919-1F28-0285-22D027B437F4}"/>
              </a:ext>
            </a:extLst>
          </p:cNvPr>
          <p:cNvSpPr/>
          <p:nvPr/>
        </p:nvSpPr>
        <p:spPr>
          <a:xfrm>
            <a:off x="9750749" y="3548061"/>
            <a:ext cx="2376002" cy="1868487"/>
          </a:xfrm>
          <a:prstGeom prst="roundRect">
            <a:avLst>
              <a:gd name="adj" fmla="val 14844"/>
            </a:avLst>
          </a:prstGeom>
          <a:gradFill flip="none" rotWithShape="1">
            <a:gsLst>
              <a:gs pos="100000">
                <a:srgbClr val="509284"/>
              </a:gs>
              <a:gs pos="52000">
                <a:srgbClr val="5A8C82"/>
              </a:gs>
              <a:gs pos="0">
                <a:srgbClr val="AE5970"/>
              </a:gs>
            </a:gsLst>
            <a:lin ang="8100000" scaled="1"/>
            <a:tileRect/>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31" name="Picture 4" descr="Vanellope Von Schweetz transparent PNG - StickPNG">
            <a:extLst>
              <a:ext uri="{FF2B5EF4-FFF2-40B4-BE49-F238E27FC236}">
                <a16:creationId xmlns:a16="http://schemas.microsoft.com/office/drawing/2014/main" id="{3BEB4DDE-4CE6-A2E9-C233-D86243A96F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89571" y="2199889"/>
            <a:ext cx="1102244" cy="2150720"/>
          </a:xfrm>
          <a:prstGeom prst="rect">
            <a:avLst/>
          </a:prstGeom>
          <a:noFill/>
          <a:extLst>
            <a:ext uri="{909E8E84-426E-40DD-AFC4-6F175D3DCCD1}">
              <a14:hiddenFill xmlns:a14="http://schemas.microsoft.com/office/drawing/2010/main">
                <a:solidFill>
                  <a:srgbClr val="FFFFFF"/>
                </a:solidFill>
              </a14:hiddenFill>
            </a:ext>
          </a:extLst>
        </p:spPr>
      </p:pic>
      <p:sp>
        <p:nvSpPr>
          <p:cNvPr id="1032" name="TextBox 1031">
            <a:extLst>
              <a:ext uri="{FF2B5EF4-FFF2-40B4-BE49-F238E27FC236}">
                <a16:creationId xmlns:a16="http://schemas.microsoft.com/office/drawing/2014/main" id="{56DEB539-6477-A450-5C0C-2FB678958BE6}"/>
              </a:ext>
            </a:extLst>
          </p:cNvPr>
          <p:cNvSpPr txBox="1"/>
          <p:nvPr/>
        </p:nvSpPr>
        <p:spPr>
          <a:xfrm>
            <a:off x="9815100" y="4347570"/>
            <a:ext cx="1873980" cy="523220"/>
          </a:xfrm>
          <a:prstGeom prst="rect">
            <a:avLst/>
          </a:prstGeom>
          <a:noFill/>
        </p:spPr>
        <p:txBody>
          <a:bodyPr wrap="square" rtlCol="0">
            <a:spAutoFit/>
          </a:bodyPr>
          <a:lstStyle/>
          <a:p>
            <a:r>
              <a:rPr lang="fr-FR" sz="2800" dirty="0">
                <a:solidFill>
                  <a:schemeClr val="bg1">
                    <a:lumMod val="95000"/>
                  </a:schemeClr>
                </a:solidFill>
                <a:latin typeface="Avenir Next LT Pro Demi" panose="020B0704020202020204" pitchFamily="34" charset="0"/>
              </a:rPr>
              <a:t>Vanellope</a:t>
            </a:r>
          </a:p>
        </p:txBody>
      </p:sp>
      <p:sp>
        <p:nvSpPr>
          <p:cNvPr id="1033" name="TextBox 1032">
            <a:extLst>
              <a:ext uri="{FF2B5EF4-FFF2-40B4-BE49-F238E27FC236}">
                <a16:creationId xmlns:a16="http://schemas.microsoft.com/office/drawing/2014/main" id="{7D5C9EC7-9F3F-C003-033E-5EC76557D3ED}"/>
              </a:ext>
            </a:extLst>
          </p:cNvPr>
          <p:cNvSpPr txBox="1"/>
          <p:nvPr/>
        </p:nvSpPr>
        <p:spPr>
          <a:xfrm>
            <a:off x="9824158" y="4843174"/>
            <a:ext cx="796970" cy="246221"/>
          </a:xfrm>
          <a:prstGeom prst="rect">
            <a:avLst/>
          </a:prstGeom>
          <a:noFill/>
        </p:spPr>
        <p:txBody>
          <a:bodyPr wrap="square" rtlCol="0">
            <a:spAutoFit/>
          </a:bodyPr>
          <a:lstStyle/>
          <a:p>
            <a:r>
              <a:rPr lang="fr-FR" sz="1000" dirty="0">
                <a:solidFill>
                  <a:schemeClr val="bg1"/>
                </a:solidFill>
                <a:latin typeface="Avenir Next LT Pro Light" panose="020B0304020202020204" pitchFamily="34" charset="0"/>
              </a:rPr>
              <a:t>Movie :</a:t>
            </a:r>
          </a:p>
        </p:txBody>
      </p:sp>
      <p:sp>
        <p:nvSpPr>
          <p:cNvPr id="1034" name="TextBox 1033">
            <a:extLst>
              <a:ext uri="{FF2B5EF4-FFF2-40B4-BE49-F238E27FC236}">
                <a16:creationId xmlns:a16="http://schemas.microsoft.com/office/drawing/2014/main" id="{D968EADF-60D5-F866-7EE2-674275CFB30B}"/>
              </a:ext>
            </a:extLst>
          </p:cNvPr>
          <p:cNvSpPr txBox="1"/>
          <p:nvPr/>
        </p:nvSpPr>
        <p:spPr>
          <a:xfrm>
            <a:off x="10305700" y="4810909"/>
            <a:ext cx="1292225" cy="276999"/>
          </a:xfrm>
          <a:prstGeom prst="rect">
            <a:avLst/>
          </a:prstGeom>
          <a:noFill/>
        </p:spPr>
        <p:txBody>
          <a:bodyPr wrap="square" rtlCol="0">
            <a:spAutoFit/>
          </a:bodyPr>
          <a:lstStyle/>
          <a:p>
            <a:r>
              <a:rPr lang="fr-FR" sz="1200" dirty="0">
                <a:solidFill>
                  <a:schemeClr val="bg1"/>
                </a:solidFill>
                <a:latin typeface="Avenir Next LT Pro Demi" panose="020B0704020202020204" pitchFamily="34" charset="0"/>
              </a:rPr>
              <a:t>Wreck-It Ralph</a:t>
            </a:r>
          </a:p>
        </p:txBody>
      </p:sp>
      <p:sp>
        <p:nvSpPr>
          <p:cNvPr id="2" name="TextBox 1">
            <a:extLst>
              <a:ext uri="{FF2B5EF4-FFF2-40B4-BE49-F238E27FC236}">
                <a16:creationId xmlns:a16="http://schemas.microsoft.com/office/drawing/2014/main" id="{80E5D0A6-E4E0-B333-19D1-DCE6126E1929}"/>
              </a:ext>
            </a:extLst>
          </p:cNvPr>
          <p:cNvSpPr txBox="1"/>
          <p:nvPr/>
        </p:nvSpPr>
        <p:spPr>
          <a:xfrm rot="16200000">
            <a:off x="274143" y="10535165"/>
            <a:ext cx="1527216" cy="461665"/>
          </a:xfrm>
          <a:prstGeom prst="rect">
            <a:avLst/>
          </a:prstGeom>
          <a:noFill/>
        </p:spPr>
        <p:txBody>
          <a:bodyPr wrap="square" rtlCol="0">
            <a:spAutoFit/>
          </a:bodyPr>
          <a:lstStyle/>
          <a:p>
            <a:r>
              <a:rPr lang="fr-FR" sz="2400" dirty="0">
                <a:latin typeface="Avenir Next LT Pro" panose="020B0504020202020204" pitchFamily="34" charset="0"/>
                <a:ea typeface="UD Digi Kyokasho NK-R" panose="02020400000000000000" pitchFamily="18" charset="-128"/>
              </a:rPr>
              <a:t>Judy</a:t>
            </a:r>
          </a:p>
        </p:txBody>
      </p:sp>
      <p:sp>
        <p:nvSpPr>
          <p:cNvPr id="1038" name="Graphic 1033" descr="Caret Right with solid fill">
            <a:extLst>
              <a:ext uri="{FF2B5EF4-FFF2-40B4-BE49-F238E27FC236}">
                <a16:creationId xmlns:a16="http://schemas.microsoft.com/office/drawing/2014/main" id="{2FEFADA3-930B-2BFE-3BC4-04C8EC7E1EE6}"/>
              </a:ext>
            </a:extLst>
          </p:cNvPr>
          <p:cNvSpPr/>
          <p:nvPr/>
        </p:nvSpPr>
        <p:spPr>
          <a:xfrm rot="5400000">
            <a:off x="894348" y="18152804"/>
            <a:ext cx="187692" cy="326392"/>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1" name="TextBox 1040">
            <a:extLst>
              <a:ext uri="{FF2B5EF4-FFF2-40B4-BE49-F238E27FC236}">
                <a16:creationId xmlns:a16="http://schemas.microsoft.com/office/drawing/2014/main" id="{DC2983A1-D2EC-B88E-5D31-F486B9EF3545}"/>
              </a:ext>
            </a:extLst>
          </p:cNvPr>
          <p:cNvSpPr txBox="1"/>
          <p:nvPr/>
        </p:nvSpPr>
        <p:spPr>
          <a:xfrm rot="16200000">
            <a:off x="495941" y="14237480"/>
            <a:ext cx="1076012" cy="338554"/>
          </a:xfrm>
          <a:prstGeom prst="rect">
            <a:avLst/>
          </a:prstGeom>
          <a:noFill/>
        </p:spPr>
        <p:txBody>
          <a:bodyPr wrap="square" rtlCol="0">
            <a:spAutoFit/>
          </a:bodyPr>
          <a:lstStyle/>
          <a:p>
            <a:r>
              <a:rPr lang="fr-FR" sz="1600" dirty="0">
                <a:solidFill>
                  <a:schemeClr val="bg1">
                    <a:lumMod val="65000"/>
                  </a:schemeClr>
                </a:solidFill>
                <a:latin typeface="Avenir Next LT Pro" panose="020B0504020202020204" pitchFamily="34" charset="0"/>
              </a:rPr>
              <a:t>Moana</a:t>
            </a:r>
          </a:p>
        </p:txBody>
      </p:sp>
      <p:sp>
        <p:nvSpPr>
          <p:cNvPr id="1043" name="TextBox 1042">
            <a:extLst>
              <a:ext uri="{FF2B5EF4-FFF2-40B4-BE49-F238E27FC236}">
                <a16:creationId xmlns:a16="http://schemas.microsoft.com/office/drawing/2014/main" id="{0DA157BC-F4B9-CD07-8131-051F0EBF84CE}"/>
              </a:ext>
            </a:extLst>
          </p:cNvPr>
          <p:cNvSpPr txBox="1"/>
          <p:nvPr/>
        </p:nvSpPr>
        <p:spPr>
          <a:xfrm rot="16200000">
            <a:off x="113367" y="10854942"/>
            <a:ext cx="1848769" cy="461665"/>
          </a:xfrm>
          <a:prstGeom prst="rect">
            <a:avLst/>
          </a:prstGeom>
          <a:noFill/>
        </p:spPr>
        <p:txBody>
          <a:bodyPr wrap="square" rtlCol="0">
            <a:spAutoFit/>
          </a:bodyPr>
          <a:lstStyle/>
          <a:p>
            <a:r>
              <a:rPr lang="fr-FR" sz="2400" dirty="0">
                <a:latin typeface="Avenir Next LT Pro" panose="020B0504020202020204" pitchFamily="34" charset="0"/>
                <a:ea typeface="UD Digi Kyokasho NK-R" panose="02020400000000000000" pitchFamily="18" charset="-128"/>
              </a:rPr>
              <a:t>Venellope</a:t>
            </a:r>
          </a:p>
        </p:txBody>
      </p:sp>
      <p:sp>
        <p:nvSpPr>
          <p:cNvPr id="1044" name="Graphic 1033" descr="Caret Right with solid fill">
            <a:extLst>
              <a:ext uri="{FF2B5EF4-FFF2-40B4-BE49-F238E27FC236}">
                <a16:creationId xmlns:a16="http://schemas.microsoft.com/office/drawing/2014/main" id="{5B72D3A1-4E30-C3D7-2782-B87B99C1D6E5}"/>
              </a:ext>
            </a:extLst>
          </p:cNvPr>
          <p:cNvSpPr/>
          <p:nvPr/>
        </p:nvSpPr>
        <p:spPr>
          <a:xfrm rot="5400000">
            <a:off x="894348" y="18265055"/>
            <a:ext cx="187692" cy="326392"/>
          </a:xfrm>
          <a:custGeom>
            <a:avLst/>
            <a:gdLst>
              <a:gd name="connsiteX0" fmla="*/ 20553 w 157363"/>
              <a:gd name="connsiteY0" fmla="*/ 273654 h 273653"/>
              <a:gd name="connsiteX1" fmla="*/ 5 w 157363"/>
              <a:gd name="connsiteY1" fmla="*/ 253111 h 273653"/>
              <a:gd name="connsiteX2" fmla="*/ 116272 w 157363"/>
              <a:gd name="connsiteY2" fmla="*/ 136844 h 273653"/>
              <a:gd name="connsiteX3" fmla="*/ 0 w 157363"/>
              <a:gd name="connsiteY3" fmla="*/ 20543 h 273653"/>
              <a:gd name="connsiteX4" fmla="*/ 20548 w 157363"/>
              <a:gd name="connsiteY4" fmla="*/ 0 h 273653"/>
              <a:gd name="connsiteX5" fmla="*/ 157363 w 157363"/>
              <a:gd name="connsiteY5" fmla="*/ 136844 h 273653"/>
              <a:gd name="connsiteX6" fmla="*/ 20553 w 157363"/>
              <a:gd name="connsiteY6" fmla="*/ 273654 h 2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63" h="273653">
                <a:moveTo>
                  <a:pt x="20553" y="273654"/>
                </a:moveTo>
                <a:lnTo>
                  <a:pt x="5" y="253111"/>
                </a:lnTo>
                <a:lnTo>
                  <a:pt x="116272" y="136844"/>
                </a:lnTo>
                <a:lnTo>
                  <a:pt x="0" y="20543"/>
                </a:lnTo>
                <a:lnTo>
                  <a:pt x="20548" y="0"/>
                </a:lnTo>
                <a:lnTo>
                  <a:pt x="157363" y="136844"/>
                </a:lnTo>
                <a:lnTo>
                  <a:pt x="20553" y="273654"/>
                </a:lnTo>
                <a:close/>
              </a:path>
            </a:pathLst>
          </a:custGeom>
          <a:solidFill>
            <a:srgbClr val="000000"/>
          </a:solidFill>
          <a:ln w="4763" cap="flat">
            <a:noFill/>
            <a:prstDash val="solid"/>
            <a:miter/>
          </a:ln>
        </p:spPr>
        <p:txBody>
          <a:bodyPr rtlCol="0" anchor="ctr"/>
          <a:lstStyle/>
          <a:p>
            <a:endParaRPr lang="fr-FR"/>
          </a:p>
        </p:txBody>
      </p:sp>
      <p:sp>
        <p:nvSpPr>
          <p:cNvPr id="1045" name="TextBox 1044">
            <a:extLst>
              <a:ext uri="{FF2B5EF4-FFF2-40B4-BE49-F238E27FC236}">
                <a16:creationId xmlns:a16="http://schemas.microsoft.com/office/drawing/2014/main" id="{5E3B382E-1867-1172-8AB7-7C01C32B2FB3}"/>
              </a:ext>
            </a:extLst>
          </p:cNvPr>
          <p:cNvSpPr txBox="1"/>
          <p:nvPr/>
        </p:nvSpPr>
        <p:spPr>
          <a:xfrm rot="16200000">
            <a:off x="495941" y="14320030"/>
            <a:ext cx="1076012" cy="338554"/>
          </a:xfrm>
          <a:prstGeom prst="rect">
            <a:avLst/>
          </a:prstGeom>
          <a:noFill/>
        </p:spPr>
        <p:txBody>
          <a:bodyPr wrap="square" rtlCol="0">
            <a:spAutoFit/>
          </a:bodyPr>
          <a:lstStyle/>
          <a:p>
            <a:r>
              <a:rPr lang="fr-FR" sz="1600" dirty="0">
                <a:solidFill>
                  <a:schemeClr val="bg1">
                    <a:lumMod val="65000"/>
                  </a:schemeClr>
                </a:solidFill>
                <a:latin typeface="Avenir Next LT Pro" panose="020B0504020202020204" pitchFamily="34" charset="0"/>
              </a:rPr>
              <a:t>Rosetta</a:t>
            </a:r>
          </a:p>
        </p:txBody>
      </p:sp>
      <p:pic>
        <p:nvPicPr>
          <p:cNvPr id="1050" name="Picture 2" descr="Wreck It Ralph - Vanellope von Schweetz | Princess Candy | Sugar Rush -  YouTube">
            <a:extLst>
              <a:ext uri="{FF2B5EF4-FFF2-40B4-BE49-F238E27FC236}">
                <a16:creationId xmlns:a16="http://schemas.microsoft.com/office/drawing/2014/main" id="{36FFE0CB-770E-8919-F861-1B8D9F4505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26645" y="5687561"/>
            <a:ext cx="1504950" cy="815029"/>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1" name="Picture 4" descr="Wreck-It Ralph' spins up some controversy">
            <a:extLst>
              <a:ext uri="{FF2B5EF4-FFF2-40B4-BE49-F238E27FC236}">
                <a16:creationId xmlns:a16="http://schemas.microsoft.com/office/drawing/2014/main" id="{9A18671E-D609-476E-A55B-1B559CC999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714910" y="5681551"/>
            <a:ext cx="1575330" cy="827048"/>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2" name="Picture 6" descr="Your Fave is Autistic Part 4: Vanellope Von Schweetz and Wreck-It Ralph –  The Flying Red Robot">
            <a:extLst>
              <a:ext uri="{FF2B5EF4-FFF2-40B4-BE49-F238E27FC236}">
                <a16:creationId xmlns:a16="http://schemas.microsoft.com/office/drawing/2014/main" id="{C1874A1F-C435-7F2F-3815-DF683144EB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51560" y="5681550"/>
            <a:ext cx="1965262" cy="827047"/>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2F63853F-0C73-DDA8-97CA-F0CBAEA2851C}"/>
              </a:ext>
            </a:extLst>
          </p:cNvPr>
          <p:cNvSpPr txBox="1"/>
          <p:nvPr/>
        </p:nvSpPr>
        <p:spPr>
          <a:xfrm>
            <a:off x="5074807" y="11285311"/>
            <a:ext cx="6786468" cy="1323439"/>
          </a:xfrm>
          <a:prstGeom prst="rect">
            <a:avLst/>
          </a:prstGeom>
          <a:noFill/>
        </p:spPr>
        <p:txBody>
          <a:bodyPr wrap="square">
            <a:spAutoFit/>
          </a:bodyPr>
          <a:lstStyle/>
          <a:p>
            <a:r>
              <a:rPr lang="en-US" sz="1600" dirty="0">
                <a:solidFill>
                  <a:srgbClr val="E6E6E6"/>
                </a:solidFill>
                <a:latin typeface="Avenir Next LT Pro" panose="020B0504020202020204" pitchFamily="34" charset="0"/>
              </a:rPr>
              <a:t> Vanellope von Schweetz is the deuteragonist of Disney's 2012 animated feature film, Wreck-It Ralph and its 2018 sequel. She is a young, sharp-tongued racer that originates from the candy-themed racing game Sugar Rush. Due to being a "glitch", Vanellope was forbidden to race by order of King Candy. </a:t>
            </a:r>
            <a:endParaRPr lang="fr-FR" sz="1600" dirty="0">
              <a:solidFill>
                <a:srgbClr val="E6E6E6"/>
              </a:solidFill>
              <a:latin typeface="Avenir Next LT Pro" panose="020B0504020202020204" pitchFamily="34" charset="0"/>
            </a:endParaRPr>
          </a:p>
        </p:txBody>
      </p:sp>
      <p:sp>
        <p:nvSpPr>
          <p:cNvPr id="1054" name="TextBox 1053">
            <a:extLst>
              <a:ext uri="{FF2B5EF4-FFF2-40B4-BE49-F238E27FC236}">
                <a16:creationId xmlns:a16="http://schemas.microsoft.com/office/drawing/2014/main" id="{F7044D39-0FD8-7A52-DE48-80CD2CB12CE2}"/>
              </a:ext>
            </a:extLst>
          </p:cNvPr>
          <p:cNvSpPr txBox="1"/>
          <p:nvPr/>
        </p:nvSpPr>
        <p:spPr>
          <a:xfrm>
            <a:off x="5096326" y="13493853"/>
            <a:ext cx="909008" cy="338554"/>
          </a:xfrm>
          <a:prstGeom prst="rect">
            <a:avLst/>
          </a:prstGeom>
          <a:noFill/>
        </p:spPr>
        <p:txBody>
          <a:bodyPr wrap="square" rtlCol="0">
            <a:spAutoFit/>
          </a:bodyPr>
          <a:lstStyle/>
          <a:p>
            <a:r>
              <a:rPr lang="fr-FR" sz="1600" dirty="0">
                <a:solidFill>
                  <a:schemeClr val="bg1"/>
                </a:solidFill>
                <a:latin typeface="UD Digi Kyokasho NK-R" panose="020B0400000000000000" pitchFamily="18" charset="-128"/>
                <a:ea typeface="UD Digi Kyokasho NK-R" panose="020B0400000000000000" pitchFamily="18" charset="-128"/>
              </a:rPr>
              <a:t>Clips</a:t>
            </a:r>
          </a:p>
        </p:txBody>
      </p:sp>
    </p:spTree>
    <p:extLst>
      <p:ext uri="{BB962C8B-B14F-4D97-AF65-F5344CB8AC3E}">
        <p14:creationId xmlns:p14="http://schemas.microsoft.com/office/powerpoint/2010/main" val="3861956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343</TotalTime>
  <Words>979</Words>
  <Application>Microsoft Macintosh PowerPoint</Application>
  <PresentationFormat>Widescreen</PresentationFormat>
  <Paragraphs>282</Paragraphs>
  <Slides>11</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UD Digi Kyokasho NK-R</vt:lpstr>
      <vt:lpstr>Arial</vt:lpstr>
      <vt:lpstr>Avenir Next LT Pro</vt:lpstr>
      <vt:lpstr>Avenir Next LT Pro Demi</vt:lpstr>
      <vt:lpstr>Avenir Next LT Pro Light</vt:lpstr>
      <vt:lpstr>Calibri</vt:lpstr>
      <vt:lpstr>Calibri Light</vt:lpstr>
      <vt:lpstr>Candara</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Anass Gouridech</dc:creator>
  <cp:lastModifiedBy>Igor Tulin</cp:lastModifiedBy>
  <cp:revision>5</cp:revision>
  <dcterms:created xsi:type="dcterms:W3CDTF">2022-09-30T14:52:20Z</dcterms:created>
  <dcterms:modified xsi:type="dcterms:W3CDTF">2024-12-02T14:18:42Z</dcterms:modified>
</cp:coreProperties>
</file>