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EF8E3B-5AE4-4930-9BBC-40E051992C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60C3F45-475C-45B6-B56A-B853F5FFC0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F8168A-C47F-4A7D-8DC7-2F00DB0AC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FA2E-F651-433B-A9E9-0200A1B703FF}" type="datetimeFigureOut">
              <a:rPr lang="ru-RU" smtClean="0"/>
              <a:t>06.08.2024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84A544C-0300-4694-BF7F-19B5BEAA1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E989230-B4E1-43F6-A460-CF07DCB2B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DA11E-A673-40A7-BE76-EC5595571F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023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FBAC6D-E2B5-4FB1-B387-22966721A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967C776-558B-4724-9B8A-C51A4B531E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CE9BCD7-4B5A-4C77-976D-2C93F610A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FA2E-F651-433B-A9E9-0200A1B703FF}" type="datetimeFigureOut">
              <a:rPr lang="ru-RU" smtClean="0"/>
              <a:t>06.08.2024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6A5E93-94F5-4240-BDDE-31516FEDC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3E13BDC-8482-47A7-8EE9-45CA832D0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DA11E-A673-40A7-BE76-EC5595571F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3171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676349C-99C1-40CB-A85B-34439A131D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6DA77FD-15C2-432F-8967-BD1D10375F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29E5C1E-BD9B-4421-A2A2-37A7102DB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FA2E-F651-433B-A9E9-0200A1B703FF}" type="datetimeFigureOut">
              <a:rPr lang="ru-RU" smtClean="0"/>
              <a:t>06.08.2024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9E07A90-669F-484A-A54D-7A815F8E8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4F109C9-4ACF-48F0-90CD-871F9F93F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DA11E-A673-40A7-BE76-EC5595571F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1613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D2971C-E131-4CCA-BB2F-47DE923D9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89E8492-07ED-4B75-96C2-075BFBD7F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88DA5FF-0EAD-4527-BC19-CEB5307A3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FA2E-F651-433B-A9E9-0200A1B703FF}" type="datetimeFigureOut">
              <a:rPr lang="ru-RU" smtClean="0"/>
              <a:t>06.08.2024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A52E3A1-C012-4F61-B83A-07ADBC84A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CB0F4DA-1AEB-4CDE-97F5-D5E696650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DA11E-A673-40A7-BE76-EC5595571F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063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98A286-318B-45FB-871F-950B08362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CFD2541-5093-4995-A0A5-77237EF764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47E534-ED04-4A06-A7B8-988AD755D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FA2E-F651-433B-A9E9-0200A1B703FF}" type="datetimeFigureOut">
              <a:rPr lang="ru-RU" smtClean="0"/>
              <a:t>06.08.2024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57BEB55-1429-4D9B-A1D7-F320883C1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C587927-BA1F-43EE-8658-4B90F71A2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DA11E-A673-40A7-BE76-EC5595571F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789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A2C1E7-0D88-43AF-8FC5-0B559C3D4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FF32428-3716-4B9C-BA40-2AA61CF773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7C634A6-22B7-470E-8985-6715DF6F07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E0F0944-EFA3-4EB8-892E-928367039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FA2E-F651-433B-A9E9-0200A1B703FF}" type="datetimeFigureOut">
              <a:rPr lang="ru-RU" smtClean="0"/>
              <a:t>06.08.2024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4359217-DFA1-47C0-BBB9-A0C9E940B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CB9DCE3-AA98-4B08-9219-36995A524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DA11E-A673-40A7-BE76-EC5595571F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86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7B4567-76D0-46AB-A4B9-E7A399177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1981CEE-B93A-4178-802D-2FC8E65A6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9D24A94-3053-4DFB-B6CC-36E81225D2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564C209-7125-421E-8798-A9CCA4A614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D381729-B9D5-4F90-9B24-AD4BFE6F5A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2EB44BA-FB63-43E9-97E4-6F3FCF4F8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FA2E-F651-433B-A9E9-0200A1B703FF}" type="datetimeFigureOut">
              <a:rPr lang="ru-RU" smtClean="0"/>
              <a:t>06.08.2024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6096F98-5CF7-4584-8155-8901D71AC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101E32D-F978-435F-893D-46580D580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DA11E-A673-40A7-BE76-EC5595571F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0709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619263-EBA0-456C-9EB6-893D9C925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33DA070-B947-4110-9F90-773748B07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FA2E-F651-433B-A9E9-0200A1B703FF}" type="datetimeFigureOut">
              <a:rPr lang="ru-RU" smtClean="0"/>
              <a:t>06.08.2024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87D1A14-FE3E-4249-A039-C115729F3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C0D62FF-FB98-4AA7-B428-011F80261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DA11E-A673-40A7-BE76-EC5595571F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8958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EA5A1AF-A381-4751-A19C-F09A0CA4B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FA2E-F651-433B-A9E9-0200A1B703FF}" type="datetimeFigureOut">
              <a:rPr lang="ru-RU" smtClean="0"/>
              <a:t>06.08.2024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0F01F79-99F9-46DB-88C5-3435D0353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33A958E-46E6-4F9A-ADA6-FB16DE812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DA11E-A673-40A7-BE76-EC5595571F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2102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74EC1D-7531-44B6-8BE8-FB53AF6D4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AEF687-0A5F-4752-A807-DA873A0F1D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B662323-7D44-4C1E-83F3-CBC73F354C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67DE8A4-99EA-4901-8749-D53269550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FA2E-F651-433B-A9E9-0200A1B703FF}" type="datetimeFigureOut">
              <a:rPr lang="ru-RU" smtClean="0"/>
              <a:t>06.08.2024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4A5D396-9528-4F77-95A8-067E4D22C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27094A5-46C3-4A69-9E99-E8E27316F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DA11E-A673-40A7-BE76-EC5595571F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2823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60107F-1A02-46D4-843F-EE46DE9D8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3564E7D-AD95-435F-B4BB-A2B4D6D0AF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2C4C839-F400-4AFF-A9D9-9EFECD5C59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3F524F4-FA8A-4156-8A27-E36A6491B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FA2E-F651-433B-A9E9-0200A1B703FF}" type="datetimeFigureOut">
              <a:rPr lang="ru-RU" smtClean="0"/>
              <a:t>06.08.2024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A14ADBF-653F-4A5A-8E8C-19B5FA141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0949B3A-F104-4B7E-8187-CCD519DFC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DA11E-A673-40A7-BE76-EC5595571F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3914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0E6540-9901-47CC-A696-5E0F5EC78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0860559-BB4F-441D-B586-225DBB3182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C87EF35-D0FE-4419-870F-FA026C5E8F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FFA2E-F651-433B-A9E9-0200A1B703FF}" type="datetimeFigureOut">
              <a:rPr lang="ru-RU" smtClean="0"/>
              <a:t>06.08.2024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F609E8-4A3B-48D2-BE1F-63EFE04934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D54A388-17BE-4405-BFEC-EC89202DBC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DA11E-A673-40A7-BE76-EC5595571F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1020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F0CBFDEE-D54E-4F17-9B34-5A74425F62A4}"/>
              </a:ext>
            </a:extLst>
          </p:cNvPr>
          <p:cNvSpPr/>
          <p:nvPr/>
        </p:nvSpPr>
        <p:spPr>
          <a:xfrm>
            <a:off x="152400" y="1349828"/>
            <a:ext cx="11887199" cy="4158343"/>
          </a:xfrm>
          <a:prstGeom prst="round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844C0BD-307C-4393-B367-3B790090C61D}"/>
              </a:ext>
            </a:extLst>
          </p:cNvPr>
          <p:cNvSpPr/>
          <p:nvPr/>
        </p:nvSpPr>
        <p:spPr>
          <a:xfrm>
            <a:off x="468086" y="1970314"/>
            <a:ext cx="1567543" cy="1382486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564DD042-E5F8-4DA9-83BA-004880F962B8}"/>
              </a:ext>
            </a:extLst>
          </p:cNvPr>
          <p:cNvSpPr/>
          <p:nvPr/>
        </p:nvSpPr>
        <p:spPr>
          <a:xfrm>
            <a:off x="2035629" y="1970314"/>
            <a:ext cx="1567543" cy="1382486"/>
          </a:xfrm>
          <a:prstGeom prst="rect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2C452A9-1C7D-45B9-9947-FC6BD57343C3}"/>
              </a:ext>
            </a:extLst>
          </p:cNvPr>
          <p:cNvSpPr/>
          <p:nvPr/>
        </p:nvSpPr>
        <p:spPr>
          <a:xfrm>
            <a:off x="468086" y="3352800"/>
            <a:ext cx="1567543" cy="1382486"/>
          </a:xfrm>
          <a:prstGeom prst="rect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8DDBEF47-7EE3-4C16-BB7C-C1C08D8AAE9D}"/>
              </a:ext>
            </a:extLst>
          </p:cNvPr>
          <p:cNvSpPr/>
          <p:nvPr/>
        </p:nvSpPr>
        <p:spPr>
          <a:xfrm>
            <a:off x="2035629" y="3352800"/>
            <a:ext cx="1567543" cy="1382486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5A38AF0B-FCC0-40B9-B445-EC406851E249}"/>
              </a:ext>
            </a:extLst>
          </p:cNvPr>
          <p:cNvSpPr/>
          <p:nvPr/>
        </p:nvSpPr>
        <p:spPr>
          <a:xfrm>
            <a:off x="4528457" y="1970314"/>
            <a:ext cx="1567543" cy="1382486"/>
          </a:xfrm>
          <a:prstGeom prst="rect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6EBFE5D5-D386-4B55-806B-D778389F89A9}"/>
              </a:ext>
            </a:extLst>
          </p:cNvPr>
          <p:cNvSpPr/>
          <p:nvPr/>
        </p:nvSpPr>
        <p:spPr>
          <a:xfrm>
            <a:off x="6096000" y="1970314"/>
            <a:ext cx="1567543" cy="13824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D61E60D-6BB8-467A-82B4-4FD46C4E461D}"/>
              </a:ext>
            </a:extLst>
          </p:cNvPr>
          <p:cNvSpPr/>
          <p:nvPr/>
        </p:nvSpPr>
        <p:spPr>
          <a:xfrm>
            <a:off x="4528457" y="3352800"/>
            <a:ext cx="1567543" cy="13824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CAE86679-FB83-4357-A619-4CC8233BCBF1}"/>
              </a:ext>
            </a:extLst>
          </p:cNvPr>
          <p:cNvSpPr/>
          <p:nvPr/>
        </p:nvSpPr>
        <p:spPr>
          <a:xfrm>
            <a:off x="6096000" y="3352800"/>
            <a:ext cx="1567543" cy="1382486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099CB23F-2491-431E-B293-D4ABDD80C6E3}"/>
              </a:ext>
            </a:extLst>
          </p:cNvPr>
          <p:cNvSpPr/>
          <p:nvPr/>
        </p:nvSpPr>
        <p:spPr>
          <a:xfrm>
            <a:off x="8588828" y="1970314"/>
            <a:ext cx="1567543" cy="1382486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871F48F3-6753-4085-8C70-3D39154D0438}"/>
              </a:ext>
            </a:extLst>
          </p:cNvPr>
          <p:cNvSpPr/>
          <p:nvPr/>
        </p:nvSpPr>
        <p:spPr>
          <a:xfrm>
            <a:off x="10156371" y="1970314"/>
            <a:ext cx="1567543" cy="138248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95921E85-5D41-4966-B08A-F0B20CD94C49}"/>
              </a:ext>
            </a:extLst>
          </p:cNvPr>
          <p:cNvSpPr/>
          <p:nvPr/>
        </p:nvSpPr>
        <p:spPr>
          <a:xfrm>
            <a:off x="8588828" y="3352800"/>
            <a:ext cx="1567543" cy="138248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8194C6C0-03FB-47B1-B40A-A76584460EA2}"/>
              </a:ext>
            </a:extLst>
          </p:cNvPr>
          <p:cNvSpPr/>
          <p:nvPr/>
        </p:nvSpPr>
        <p:spPr>
          <a:xfrm>
            <a:off x="10156371" y="3352800"/>
            <a:ext cx="1567543" cy="1382486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Знак ''плюс'' 19">
            <a:extLst>
              <a:ext uri="{FF2B5EF4-FFF2-40B4-BE49-F238E27FC236}">
                <a16:creationId xmlns:a16="http://schemas.microsoft.com/office/drawing/2014/main" id="{AF68E5A0-4847-4D94-9D8E-EEF54F019A16}"/>
              </a:ext>
            </a:extLst>
          </p:cNvPr>
          <p:cNvSpPr/>
          <p:nvPr/>
        </p:nvSpPr>
        <p:spPr>
          <a:xfrm>
            <a:off x="3712029" y="3026228"/>
            <a:ext cx="685800" cy="653143"/>
          </a:xfrm>
          <a:prstGeom prst="mathPl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 20">
            <a:extLst>
              <a:ext uri="{FF2B5EF4-FFF2-40B4-BE49-F238E27FC236}">
                <a16:creationId xmlns:a16="http://schemas.microsoft.com/office/drawing/2014/main" id="{7F7F0B13-6366-46A3-8A60-BD1F829F2210}"/>
              </a:ext>
            </a:extLst>
          </p:cNvPr>
          <p:cNvSpPr/>
          <p:nvPr/>
        </p:nvSpPr>
        <p:spPr>
          <a:xfrm>
            <a:off x="7739743" y="3107870"/>
            <a:ext cx="772885" cy="489857"/>
          </a:xfrm>
          <a:prstGeom prst="mathEqua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ED02FE8-B6E3-4B31-B249-E98B321BAA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3952" y="1654981"/>
            <a:ext cx="245820" cy="24967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7DB5721-D7F7-4A2E-9569-AC1AE4CF4012}"/>
              </a:ext>
            </a:extLst>
          </p:cNvPr>
          <p:cNvSpPr txBox="1"/>
          <p:nvPr/>
        </p:nvSpPr>
        <p:spPr>
          <a:xfrm>
            <a:off x="10632178" y="1584265"/>
            <a:ext cx="1098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eneasy.kz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6483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F0CBFDEE-D54E-4F17-9B34-5A74425F62A4}"/>
              </a:ext>
            </a:extLst>
          </p:cNvPr>
          <p:cNvSpPr/>
          <p:nvPr/>
        </p:nvSpPr>
        <p:spPr>
          <a:xfrm>
            <a:off x="152400" y="1349828"/>
            <a:ext cx="11887199" cy="4158343"/>
          </a:xfrm>
          <a:prstGeom prst="round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58CDFA0-260F-47C7-A285-3579C9E41340}"/>
              </a:ext>
            </a:extLst>
          </p:cNvPr>
          <p:cNvSpPr/>
          <p:nvPr/>
        </p:nvSpPr>
        <p:spPr>
          <a:xfrm>
            <a:off x="740228" y="2144484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id="{8DE91803-3A73-4D5F-AFE5-517A548F2FF9}"/>
              </a:ext>
            </a:extLst>
          </p:cNvPr>
          <p:cNvSpPr/>
          <p:nvPr/>
        </p:nvSpPr>
        <p:spPr>
          <a:xfrm>
            <a:off x="1687284" y="2144484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id="{02B90502-D291-47DF-B2C3-DEF9F873CF0F}"/>
              </a:ext>
            </a:extLst>
          </p:cNvPr>
          <p:cNvSpPr/>
          <p:nvPr/>
        </p:nvSpPr>
        <p:spPr>
          <a:xfrm>
            <a:off x="740227" y="2993572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>
            <a:extLst>
              <a:ext uri="{FF2B5EF4-FFF2-40B4-BE49-F238E27FC236}">
                <a16:creationId xmlns:a16="http://schemas.microsoft.com/office/drawing/2014/main" id="{732237BA-E89B-4A61-B255-B2696AE6DEC6}"/>
              </a:ext>
            </a:extLst>
          </p:cNvPr>
          <p:cNvSpPr/>
          <p:nvPr/>
        </p:nvSpPr>
        <p:spPr>
          <a:xfrm>
            <a:off x="1687283" y="2993572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>
            <a:extLst>
              <a:ext uri="{FF2B5EF4-FFF2-40B4-BE49-F238E27FC236}">
                <a16:creationId xmlns:a16="http://schemas.microsoft.com/office/drawing/2014/main" id="{BE650B7A-F050-4EB2-AAF1-0BB160B3B22C}"/>
              </a:ext>
            </a:extLst>
          </p:cNvPr>
          <p:cNvSpPr/>
          <p:nvPr/>
        </p:nvSpPr>
        <p:spPr>
          <a:xfrm>
            <a:off x="2634340" y="2144484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extLst>
              <a:ext uri="{FF2B5EF4-FFF2-40B4-BE49-F238E27FC236}">
                <a16:creationId xmlns:a16="http://schemas.microsoft.com/office/drawing/2014/main" id="{4ADEF8BE-A6C7-4240-B163-AACD2B31E8F2}"/>
              </a:ext>
            </a:extLst>
          </p:cNvPr>
          <p:cNvSpPr/>
          <p:nvPr/>
        </p:nvSpPr>
        <p:spPr>
          <a:xfrm>
            <a:off x="2634339" y="2993572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>
            <a:extLst>
              <a:ext uri="{FF2B5EF4-FFF2-40B4-BE49-F238E27FC236}">
                <a16:creationId xmlns:a16="http://schemas.microsoft.com/office/drawing/2014/main" id="{64826778-0302-4C6B-AAEE-9C148E27BB61}"/>
              </a:ext>
            </a:extLst>
          </p:cNvPr>
          <p:cNvSpPr/>
          <p:nvPr/>
        </p:nvSpPr>
        <p:spPr>
          <a:xfrm>
            <a:off x="740227" y="3842660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id="{D712FA33-329E-4F4A-98EC-9E17FC9ABCD1}"/>
              </a:ext>
            </a:extLst>
          </p:cNvPr>
          <p:cNvSpPr/>
          <p:nvPr/>
        </p:nvSpPr>
        <p:spPr>
          <a:xfrm>
            <a:off x="1687283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id="{A348D1CA-4B56-4918-B435-444BEB6E6FAF}"/>
              </a:ext>
            </a:extLst>
          </p:cNvPr>
          <p:cNvSpPr/>
          <p:nvPr/>
        </p:nvSpPr>
        <p:spPr>
          <a:xfrm>
            <a:off x="2634339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 56">
            <a:extLst>
              <a:ext uri="{FF2B5EF4-FFF2-40B4-BE49-F238E27FC236}">
                <a16:creationId xmlns:a16="http://schemas.microsoft.com/office/drawing/2014/main" id="{4D264A05-71BB-4527-8C9B-C16D56412DA9}"/>
              </a:ext>
            </a:extLst>
          </p:cNvPr>
          <p:cNvSpPr/>
          <p:nvPr/>
        </p:nvSpPr>
        <p:spPr>
          <a:xfrm>
            <a:off x="4691742" y="2144484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Прямоугольник 57">
            <a:extLst>
              <a:ext uri="{FF2B5EF4-FFF2-40B4-BE49-F238E27FC236}">
                <a16:creationId xmlns:a16="http://schemas.microsoft.com/office/drawing/2014/main" id="{9A7A0DBB-9335-4DDE-8691-195F108C7353}"/>
              </a:ext>
            </a:extLst>
          </p:cNvPr>
          <p:cNvSpPr/>
          <p:nvPr/>
        </p:nvSpPr>
        <p:spPr>
          <a:xfrm>
            <a:off x="5638798" y="2144484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рямоугольник 58">
            <a:extLst>
              <a:ext uri="{FF2B5EF4-FFF2-40B4-BE49-F238E27FC236}">
                <a16:creationId xmlns:a16="http://schemas.microsoft.com/office/drawing/2014/main" id="{6949CD11-550D-42BB-8080-C3D1369FB6DE}"/>
              </a:ext>
            </a:extLst>
          </p:cNvPr>
          <p:cNvSpPr/>
          <p:nvPr/>
        </p:nvSpPr>
        <p:spPr>
          <a:xfrm>
            <a:off x="4691741" y="2993572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 59">
            <a:extLst>
              <a:ext uri="{FF2B5EF4-FFF2-40B4-BE49-F238E27FC236}">
                <a16:creationId xmlns:a16="http://schemas.microsoft.com/office/drawing/2014/main" id="{213E6F19-5DAA-4E12-AEB3-C69B82C77BF2}"/>
              </a:ext>
            </a:extLst>
          </p:cNvPr>
          <p:cNvSpPr/>
          <p:nvPr/>
        </p:nvSpPr>
        <p:spPr>
          <a:xfrm>
            <a:off x="5638797" y="2993572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id="{E1652004-A890-4B7C-ACE0-095EEB1B8ED9}"/>
              </a:ext>
            </a:extLst>
          </p:cNvPr>
          <p:cNvSpPr/>
          <p:nvPr/>
        </p:nvSpPr>
        <p:spPr>
          <a:xfrm>
            <a:off x="6585854" y="2144484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рямоугольник 61">
            <a:extLst>
              <a:ext uri="{FF2B5EF4-FFF2-40B4-BE49-F238E27FC236}">
                <a16:creationId xmlns:a16="http://schemas.microsoft.com/office/drawing/2014/main" id="{DBCA0F4F-7818-4BF2-A59F-F4AA43BD1E16}"/>
              </a:ext>
            </a:extLst>
          </p:cNvPr>
          <p:cNvSpPr/>
          <p:nvPr/>
        </p:nvSpPr>
        <p:spPr>
          <a:xfrm>
            <a:off x="6585853" y="2993572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Прямоугольник 62">
            <a:extLst>
              <a:ext uri="{FF2B5EF4-FFF2-40B4-BE49-F238E27FC236}">
                <a16:creationId xmlns:a16="http://schemas.microsoft.com/office/drawing/2014/main" id="{C82D52D5-8E71-47E5-8F92-05DBE7A71BE7}"/>
              </a:ext>
            </a:extLst>
          </p:cNvPr>
          <p:cNvSpPr/>
          <p:nvPr/>
        </p:nvSpPr>
        <p:spPr>
          <a:xfrm>
            <a:off x="4691741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Прямоугольник 63">
            <a:extLst>
              <a:ext uri="{FF2B5EF4-FFF2-40B4-BE49-F238E27FC236}">
                <a16:creationId xmlns:a16="http://schemas.microsoft.com/office/drawing/2014/main" id="{6C71EA27-1590-4B51-92D4-CE06393A33C5}"/>
              </a:ext>
            </a:extLst>
          </p:cNvPr>
          <p:cNvSpPr/>
          <p:nvPr/>
        </p:nvSpPr>
        <p:spPr>
          <a:xfrm>
            <a:off x="5638797" y="3842660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 64">
            <a:extLst>
              <a:ext uri="{FF2B5EF4-FFF2-40B4-BE49-F238E27FC236}">
                <a16:creationId xmlns:a16="http://schemas.microsoft.com/office/drawing/2014/main" id="{770F3C7D-158B-43AF-A7A1-B83CA3012AA9}"/>
              </a:ext>
            </a:extLst>
          </p:cNvPr>
          <p:cNvSpPr/>
          <p:nvPr/>
        </p:nvSpPr>
        <p:spPr>
          <a:xfrm>
            <a:off x="6585853" y="3842660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>
            <a:extLst>
              <a:ext uri="{FF2B5EF4-FFF2-40B4-BE49-F238E27FC236}">
                <a16:creationId xmlns:a16="http://schemas.microsoft.com/office/drawing/2014/main" id="{8BEB4701-2E0F-41D7-85F5-8A9AE2773609}"/>
              </a:ext>
            </a:extLst>
          </p:cNvPr>
          <p:cNvSpPr/>
          <p:nvPr/>
        </p:nvSpPr>
        <p:spPr>
          <a:xfrm>
            <a:off x="8610603" y="2144484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рямоугольник 66">
            <a:extLst>
              <a:ext uri="{FF2B5EF4-FFF2-40B4-BE49-F238E27FC236}">
                <a16:creationId xmlns:a16="http://schemas.microsoft.com/office/drawing/2014/main" id="{3ED4559C-5D1D-4BBE-A7EB-958F2263A36E}"/>
              </a:ext>
            </a:extLst>
          </p:cNvPr>
          <p:cNvSpPr/>
          <p:nvPr/>
        </p:nvSpPr>
        <p:spPr>
          <a:xfrm>
            <a:off x="9557659" y="2144484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рямоугольник 67">
            <a:extLst>
              <a:ext uri="{FF2B5EF4-FFF2-40B4-BE49-F238E27FC236}">
                <a16:creationId xmlns:a16="http://schemas.microsoft.com/office/drawing/2014/main" id="{E50B54F2-987A-4A00-916B-3158251BBB7B}"/>
              </a:ext>
            </a:extLst>
          </p:cNvPr>
          <p:cNvSpPr/>
          <p:nvPr/>
        </p:nvSpPr>
        <p:spPr>
          <a:xfrm>
            <a:off x="8610602" y="2993572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Прямоугольник 68">
            <a:extLst>
              <a:ext uri="{FF2B5EF4-FFF2-40B4-BE49-F238E27FC236}">
                <a16:creationId xmlns:a16="http://schemas.microsoft.com/office/drawing/2014/main" id="{5C96C279-A7F1-49F8-B782-46F2075D8A60}"/>
              </a:ext>
            </a:extLst>
          </p:cNvPr>
          <p:cNvSpPr/>
          <p:nvPr/>
        </p:nvSpPr>
        <p:spPr>
          <a:xfrm>
            <a:off x="9557658" y="2993572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Прямоугольник 69">
            <a:extLst>
              <a:ext uri="{FF2B5EF4-FFF2-40B4-BE49-F238E27FC236}">
                <a16:creationId xmlns:a16="http://schemas.microsoft.com/office/drawing/2014/main" id="{71AF9F66-30D1-4D4E-8E15-279BD4D56E03}"/>
              </a:ext>
            </a:extLst>
          </p:cNvPr>
          <p:cNvSpPr/>
          <p:nvPr/>
        </p:nvSpPr>
        <p:spPr>
          <a:xfrm>
            <a:off x="10504715" y="2144484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рямоугольник 70">
            <a:extLst>
              <a:ext uri="{FF2B5EF4-FFF2-40B4-BE49-F238E27FC236}">
                <a16:creationId xmlns:a16="http://schemas.microsoft.com/office/drawing/2014/main" id="{A5A348FB-A0C9-44E1-B057-639A18D22102}"/>
              </a:ext>
            </a:extLst>
          </p:cNvPr>
          <p:cNvSpPr/>
          <p:nvPr/>
        </p:nvSpPr>
        <p:spPr>
          <a:xfrm>
            <a:off x="10504714" y="2993572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Прямоугольник 71">
            <a:extLst>
              <a:ext uri="{FF2B5EF4-FFF2-40B4-BE49-F238E27FC236}">
                <a16:creationId xmlns:a16="http://schemas.microsoft.com/office/drawing/2014/main" id="{D99DD33A-B213-4912-BD60-47D99D838C88}"/>
              </a:ext>
            </a:extLst>
          </p:cNvPr>
          <p:cNvSpPr/>
          <p:nvPr/>
        </p:nvSpPr>
        <p:spPr>
          <a:xfrm>
            <a:off x="8610602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Прямоугольник 72">
            <a:extLst>
              <a:ext uri="{FF2B5EF4-FFF2-40B4-BE49-F238E27FC236}">
                <a16:creationId xmlns:a16="http://schemas.microsoft.com/office/drawing/2014/main" id="{1C0FF9A0-FA4C-4392-A89B-DAF533E9E27C}"/>
              </a:ext>
            </a:extLst>
          </p:cNvPr>
          <p:cNvSpPr/>
          <p:nvPr/>
        </p:nvSpPr>
        <p:spPr>
          <a:xfrm>
            <a:off x="9557658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Прямоугольник 73">
            <a:extLst>
              <a:ext uri="{FF2B5EF4-FFF2-40B4-BE49-F238E27FC236}">
                <a16:creationId xmlns:a16="http://schemas.microsoft.com/office/drawing/2014/main" id="{DD5AF761-8643-4912-A404-4DF94C40EFEF}"/>
              </a:ext>
            </a:extLst>
          </p:cNvPr>
          <p:cNvSpPr/>
          <p:nvPr/>
        </p:nvSpPr>
        <p:spPr>
          <a:xfrm>
            <a:off x="10504714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Знак ''плюс'' 74">
            <a:extLst>
              <a:ext uri="{FF2B5EF4-FFF2-40B4-BE49-F238E27FC236}">
                <a16:creationId xmlns:a16="http://schemas.microsoft.com/office/drawing/2014/main" id="{B98B38F7-E270-4CA9-90BC-3CEDA640B592}"/>
              </a:ext>
            </a:extLst>
          </p:cNvPr>
          <p:cNvSpPr/>
          <p:nvPr/>
        </p:nvSpPr>
        <p:spPr>
          <a:xfrm>
            <a:off x="3793668" y="3091544"/>
            <a:ext cx="685800" cy="653143"/>
          </a:xfrm>
          <a:prstGeom prst="mathPl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Равно 75">
            <a:extLst>
              <a:ext uri="{FF2B5EF4-FFF2-40B4-BE49-F238E27FC236}">
                <a16:creationId xmlns:a16="http://schemas.microsoft.com/office/drawing/2014/main" id="{E3310854-C527-4A4E-BE65-BE0F92A8CB9C}"/>
              </a:ext>
            </a:extLst>
          </p:cNvPr>
          <p:cNvSpPr/>
          <p:nvPr/>
        </p:nvSpPr>
        <p:spPr>
          <a:xfrm>
            <a:off x="7685313" y="3091544"/>
            <a:ext cx="772885" cy="489857"/>
          </a:xfrm>
          <a:prstGeom prst="mathEqua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36" name="Рисунок 35">
            <a:extLst>
              <a:ext uri="{FF2B5EF4-FFF2-40B4-BE49-F238E27FC236}">
                <a16:creationId xmlns:a16="http://schemas.microsoft.com/office/drawing/2014/main" id="{ED423124-F1A0-4A3F-831E-8AA59125DB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5103" y="1845868"/>
            <a:ext cx="245820" cy="249673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B0E27FCD-B6D9-4FE5-A1FE-CE3D082D3A5C}"/>
              </a:ext>
            </a:extLst>
          </p:cNvPr>
          <p:cNvSpPr txBox="1"/>
          <p:nvPr/>
        </p:nvSpPr>
        <p:spPr>
          <a:xfrm>
            <a:off x="10353329" y="1775152"/>
            <a:ext cx="1098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eneasy.kz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705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7977B18-4FCE-40B2-8F51-14649778A7A3}"/>
              </a:ext>
            </a:extLst>
          </p:cNvPr>
          <p:cNvSpPr/>
          <p:nvPr/>
        </p:nvSpPr>
        <p:spPr>
          <a:xfrm>
            <a:off x="304799" y="228598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E9BD16C3-5582-4A5F-B6C2-99AD646F325F}"/>
              </a:ext>
            </a:extLst>
          </p:cNvPr>
          <p:cNvSpPr/>
          <p:nvPr/>
        </p:nvSpPr>
        <p:spPr>
          <a:xfrm>
            <a:off x="1251855" y="228598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C8544D1-BE68-4020-B6D6-6BCB258E9F0D}"/>
              </a:ext>
            </a:extLst>
          </p:cNvPr>
          <p:cNvSpPr/>
          <p:nvPr/>
        </p:nvSpPr>
        <p:spPr>
          <a:xfrm>
            <a:off x="304798" y="1077686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A57552B-144B-4191-A800-7E06A12285D3}"/>
              </a:ext>
            </a:extLst>
          </p:cNvPr>
          <p:cNvSpPr/>
          <p:nvPr/>
        </p:nvSpPr>
        <p:spPr>
          <a:xfrm>
            <a:off x="1251854" y="1077686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083D7CB-BDD6-4834-80ED-E88A85A0D686}"/>
              </a:ext>
            </a:extLst>
          </p:cNvPr>
          <p:cNvSpPr/>
          <p:nvPr/>
        </p:nvSpPr>
        <p:spPr>
          <a:xfrm>
            <a:off x="2198911" y="228598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B273F44E-A505-4747-B429-67ED115BD716}"/>
              </a:ext>
            </a:extLst>
          </p:cNvPr>
          <p:cNvSpPr/>
          <p:nvPr/>
        </p:nvSpPr>
        <p:spPr>
          <a:xfrm>
            <a:off x="2198910" y="1077686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4DBAB7D-2B0B-43BE-8145-7F2C7A415052}"/>
              </a:ext>
            </a:extLst>
          </p:cNvPr>
          <p:cNvSpPr/>
          <p:nvPr/>
        </p:nvSpPr>
        <p:spPr>
          <a:xfrm>
            <a:off x="304798" y="1926774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22E1F3B6-8096-40A4-BF32-88F4A17F3F6A}"/>
              </a:ext>
            </a:extLst>
          </p:cNvPr>
          <p:cNvSpPr/>
          <p:nvPr/>
        </p:nvSpPr>
        <p:spPr>
          <a:xfrm>
            <a:off x="1251854" y="1926774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47018A0A-4EB0-40B5-AAAF-4E15A2543155}"/>
              </a:ext>
            </a:extLst>
          </p:cNvPr>
          <p:cNvSpPr/>
          <p:nvPr/>
        </p:nvSpPr>
        <p:spPr>
          <a:xfrm>
            <a:off x="2198910" y="1926774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22E641B0-DBE0-40EC-9723-E9AA55DC7580}"/>
              </a:ext>
            </a:extLst>
          </p:cNvPr>
          <p:cNvSpPr/>
          <p:nvPr/>
        </p:nvSpPr>
        <p:spPr>
          <a:xfrm>
            <a:off x="3254831" y="228598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11304D1-8E8B-4E19-85DA-62F881456AA0}"/>
              </a:ext>
            </a:extLst>
          </p:cNvPr>
          <p:cNvSpPr/>
          <p:nvPr/>
        </p:nvSpPr>
        <p:spPr>
          <a:xfrm>
            <a:off x="4201887" y="228598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50599FE4-F341-4A02-82BE-C70F684005F4}"/>
              </a:ext>
            </a:extLst>
          </p:cNvPr>
          <p:cNvSpPr/>
          <p:nvPr/>
        </p:nvSpPr>
        <p:spPr>
          <a:xfrm>
            <a:off x="3254830" y="1077686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61EDC007-A87E-4E80-B06B-8C8D7D6B6ECA}"/>
              </a:ext>
            </a:extLst>
          </p:cNvPr>
          <p:cNvSpPr/>
          <p:nvPr/>
        </p:nvSpPr>
        <p:spPr>
          <a:xfrm>
            <a:off x="4201886" y="1077686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2EDC0DAA-0512-4892-BF5C-9BF47952B954}"/>
              </a:ext>
            </a:extLst>
          </p:cNvPr>
          <p:cNvSpPr/>
          <p:nvPr/>
        </p:nvSpPr>
        <p:spPr>
          <a:xfrm>
            <a:off x="5148943" y="228598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55910BC7-99E1-4231-A687-385C1945ED2A}"/>
              </a:ext>
            </a:extLst>
          </p:cNvPr>
          <p:cNvSpPr/>
          <p:nvPr/>
        </p:nvSpPr>
        <p:spPr>
          <a:xfrm>
            <a:off x="5148942" y="1077686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3FAD1948-7CD2-4F0C-95A0-D09B0196E309}"/>
              </a:ext>
            </a:extLst>
          </p:cNvPr>
          <p:cNvSpPr/>
          <p:nvPr/>
        </p:nvSpPr>
        <p:spPr>
          <a:xfrm>
            <a:off x="3254830" y="1926774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F6DE6094-2A2A-4734-9368-5CCCE31A8F7C}"/>
              </a:ext>
            </a:extLst>
          </p:cNvPr>
          <p:cNvSpPr/>
          <p:nvPr/>
        </p:nvSpPr>
        <p:spPr>
          <a:xfrm>
            <a:off x="4201886" y="1926774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AEB43701-CE58-44F5-8011-C3230832461A}"/>
              </a:ext>
            </a:extLst>
          </p:cNvPr>
          <p:cNvSpPr/>
          <p:nvPr/>
        </p:nvSpPr>
        <p:spPr>
          <a:xfrm>
            <a:off x="5148942" y="1926774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41224AB7-1ADC-4098-8AEE-D19FF15E33A4}"/>
              </a:ext>
            </a:extLst>
          </p:cNvPr>
          <p:cNvSpPr/>
          <p:nvPr/>
        </p:nvSpPr>
        <p:spPr>
          <a:xfrm>
            <a:off x="6226631" y="228598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536F180D-9DF3-4153-9DB3-2BB1524DFA55}"/>
              </a:ext>
            </a:extLst>
          </p:cNvPr>
          <p:cNvSpPr/>
          <p:nvPr/>
        </p:nvSpPr>
        <p:spPr>
          <a:xfrm>
            <a:off x="7173687" y="228598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D4AF4496-0847-4E9E-8D20-232F57CF34E2}"/>
              </a:ext>
            </a:extLst>
          </p:cNvPr>
          <p:cNvSpPr/>
          <p:nvPr/>
        </p:nvSpPr>
        <p:spPr>
          <a:xfrm>
            <a:off x="6226630" y="1077686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B34A8911-8D8F-41A8-B6B5-DF31791AAC68}"/>
              </a:ext>
            </a:extLst>
          </p:cNvPr>
          <p:cNvSpPr/>
          <p:nvPr/>
        </p:nvSpPr>
        <p:spPr>
          <a:xfrm>
            <a:off x="7173686" y="1077686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C23E8879-2D58-4947-8D31-00E02FDC16FF}"/>
              </a:ext>
            </a:extLst>
          </p:cNvPr>
          <p:cNvSpPr/>
          <p:nvPr/>
        </p:nvSpPr>
        <p:spPr>
          <a:xfrm>
            <a:off x="8120743" y="228598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9D09F6C3-8CCA-47C0-8789-D1906022BDD2}"/>
              </a:ext>
            </a:extLst>
          </p:cNvPr>
          <p:cNvSpPr/>
          <p:nvPr/>
        </p:nvSpPr>
        <p:spPr>
          <a:xfrm>
            <a:off x="8120742" y="1077686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D32C4DC9-0DEF-48D4-877B-A5802BDC18FD}"/>
              </a:ext>
            </a:extLst>
          </p:cNvPr>
          <p:cNvSpPr/>
          <p:nvPr/>
        </p:nvSpPr>
        <p:spPr>
          <a:xfrm>
            <a:off x="6226630" y="1926774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F3F987E8-AA20-4129-AC24-FF12199378A8}"/>
              </a:ext>
            </a:extLst>
          </p:cNvPr>
          <p:cNvSpPr/>
          <p:nvPr/>
        </p:nvSpPr>
        <p:spPr>
          <a:xfrm>
            <a:off x="7173686" y="1926774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ACE5E8B3-5AFD-40BC-8C62-F4FA8B38AE4B}"/>
              </a:ext>
            </a:extLst>
          </p:cNvPr>
          <p:cNvSpPr/>
          <p:nvPr/>
        </p:nvSpPr>
        <p:spPr>
          <a:xfrm>
            <a:off x="8120742" y="1926774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841F0924-D9C2-40E5-93F0-F3C1C7FC9F79}"/>
              </a:ext>
            </a:extLst>
          </p:cNvPr>
          <p:cNvSpPr/>
          <p:nvPr/>
        </p:nvSpPr>
        <p:spPr>
          <a:xfrm>
            <a:off x="9198431" y="228598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3332AEDF-DFB2-4761-AD84-63A1D4396EDF}"/>
              </a:ext>
            </a:extLst>
          </p:cNvPr>
          <p:cNvSpPr/>
          <p:nvPr/>
        </p:nvSpPr>
        <p:spPr>
          <a:xfrm>
            <a:off x="10145487" y="228598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20397219-FED9-4621-A037-F25CCD693EFB}"/>
              </a:ext>
            </a:extLst>
          </p:cNvPr>
          <p:cNvSpPr/>
          <p:nvPr/>
        </p:nvSpPr>
        <p:spPr>
          <a:xfrm>
            <a:off x="9198430" y="1077686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7B42F1F9-0F25-4086-99A8-A6BAC5C1AE79}"/>
              </a:ext>
            </a:extLst>
          </p:cNvPr>
          <p:cNvSpPr/>
          <p:nvPr/>
        </p:nvSpPr>
        <p:spPr>
          <a:xfrm>
            <a:off x="10145486" y="1077686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E69E6479-1A3A-42B2-A91F-20DEED4D65C2}"/>
              </a:ext>
            </a:extLst>
          </p:cNvPr>
          <p:cNvSpPr/>
          <p:nvPr/>
        </p:nvSpPr>
        <p:spPr>
          <a:xfrm>
            <a:off x="11092543" y="228598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D753DABD-0D64-4E63-8F85-BA3D670D392D}"/>
              </a:ext>
            </a:extLst>
          </p:cNvPr>
          <p:cNvSpPr/>
          <p:nvPr/>
        </p:nvSpPr>
        <p:spPr>
          <a:xfrm>
            <a:off x="11092542" y="1077686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3CF5E93B-CF15-4ABB-AA62-7D8A2F894EDB}"/>
              </a:ext>
            </a:extLst>
          </p:cNvPr>
          <p:cNvSpPr/>
          <p:nvPr/>
        </p:nvSpPr>
        <p:spPr>
          <a:xfrm>
            <a:off x="9198430" y="1926774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8BF9A313-52B8-42F2-9A79-1261978806ED}"/>
              </a:ext>
            </a:extLst>
          </p:cNvPr>
          <p:cNvSpPr/>
          <p:nvPr/>
        </p:nvSpPr>
        <p:spPr>
          <a:xfrm>
            <a:off x="10145486" y="1926774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A58DBE90-8EC9-4315-9826-CB906B935BA7}"/>
              </a:ext>
            </a:extLst>
          </p:cNvPr>
          <p:cNvSpPr/>
          <p:nvPr/>
        </p:nvSpPr>
        <p:spPr>
          <a:xfrm>
            <a:off x="11092542" y="1926774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14871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F0CBFDEE-D54E-4F17-9B34-5A74425F62A4}"/>
              </a:ext>
            </a:extLst>
          </p:cNvPr>
          <p:cNvSpPr/>
          <p:nvPr/>
        </p:nvSpPr>
        <p:spPr>
          <a:xfrm>
            <a:off x="152400" y="1349828"/>
            <a:ext cx="11887199" cy="4158343"/>
          </a:xfrm>
          <a:prstGeom prst="round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58CDFA0-260F-47C7-A285-3579C9E41340}"/>
              </a:ext>
            </a:extLst>
          </p:cNvPr>
          <p:cNvSpPr/>
          <p:nvPr/>
        </p:nvSpPr>
        <p:spPr>
          <a:xfrm>
            <a:off x="740228" y="2144484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id="{8DE91803-3A73-4D5F-AFE5-517A548F2FF9}"/>
              </a:ext>
            </a:extLst>
          </p:cNvPr>
          <p:cNvSpPr/>
          <p:nvPr/>
        </p:nvSpPr>
        <p:spPr>
          <a:xfrm>
            <a:off x="1687284" y="2144484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id="{02B90502-D291-47DF-B2C3-DEF9F873CF0F}"/>
              </a:ext>
            </a:extLst>
          </p:cNvPr>
          <p:cNvSpPr/>
          <p:nvPr/>
        </p:nvSpPr>
        <p:spPr>
          <a:xfrm>
            <a:off x="740227" y="2993572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>
            <a:extLst>
              <a:ext uri="{FF2B5EF4-FFF2-40B4-BE49-F238E27FC236}">
                <a16:creationId xmlns:a16="http://schemas.microsoft.com/office/drawing/2014/main" id="{732237BA-E89B-4A61-B255-B2696AE6DEC6}"/>
              </a:ext>
            </a:extLst>
          </p:cNvPr>
          <p:cNvSpPr/>
          <p:nvPr/>
        </p:nvSpPr>
        <p:spPr>
          <a:xfrm>
            <a:off x="1687283" y="2993572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>
            <a:extLst>
              <a:ext uri="{FF2B5EF4-FFF2-40B4-BE49-F238E27FC236}">
                <a16:creationId xmlns:a16="http://schemas.microsoft.com/office/drawing/2014/main" id="{BE650B7A-F050-4EB2-AAF1-0BB160B3B22C}"/>
              </a:ext>
            </a:extLst>
          </p:cNvPr>
          <p:cNvSpPr/>
          <p:nvPr/>
        </p:nvSpPr>
        <p:spPr>
          <a:xfrm>
            <a:off x="2634340" y="2144484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extLst>
              <a:ext uri="{FF2B5EF4-FFF2-40B4-BE49-F238E27FC236}">
                <a16:creationId xmlns:a16="http://schemas.microsoft.com/office/drawing/2014/main" id="{4ADEF8BE-A6C7-4240-B163-AACD2B31E8F2}"/>
              </a:ext>
            </a:extLst>
          </p:cNvPr>
          <p:cNvSpPr/>
          <p:nvPr/>
        </p:nvSpPr>
        <p:spPr>
          <a:xfrm>
            <a:off x="2634339" y="2993572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>
            <a:extLst>
              <a:ext uri="{FF2B5EF4-FFF2-40B4-BE49-F238E27FC236}">
                <a16:creationId xmlns:a16="http://schemas.microsoft.com/office/drawing/2014/main" id="{64826778-0302-4C6B-AAEE-9C148E27BB61}"/>
              </a:ext>
            </a:extLst>
          </p:cNvPr>
          <p:cNvSpPr/>
          <p:nvPr/>
        </p:nvSpPr>
        <p:spPr>
          <a:xfrm>
            <a:off x="740227" y="3842660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id="{D712FA33-329E-4F4A-98EC-9E17FC9ABCD1}"/>
              </a:ext>
            </a:extLst>
          </p:cNvPr>
          <p:cNvSpPr/>
          <p:nvPr/>
        </p:nvSpPr>
        <p:spPr>
          <a:xfrm>
            <a:off x="1687283" y="3842660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id="{A348D1CA-4B56-4918-B435-444BEB6E6FAF}"/>
              </a:ext>
            </a:extLst>
          </p:cNvPr>
          <p:cNvSpPr/>
          <p:nvPr/>
        </p:nvSpPr>
        <p:spPr>
          <a:xfrm>
            <a:off x="2634339" y="3842660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 56">
            <a:extLst>
              <a:ext uri="{FF2B5EF4-FFF2-40B4-BE49-F238E27FC236}">
                <a16:creationId xmlns:a16="http://schemas.microsoft.com/office/drawing/2014/main" id="{4D264A05-71BB-4527-8C9B-C16D56412DA9}"/>
              </a:ext>
            </a:extLst>
          </p:cNvPr>
          <p:cNvSpPr/>
          <p:nvPr/>
        </p:nvSpPr>
        <p:spPr>
          <a:xfrm>
            <a:off x="4691742" y="2144484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Прямоугольник 57">
            <a:extLst>
              <a:ext uri="{FF2B5EF4-FFF2-40B4-BE49-F238E27FC236}">
                <a16:creationId xmlns:a16="http://schemas.microsoft.com/office/drawing/2014/main" id="{9A7A0DBB-9335-4DDE-8691-195F108C7353}"/>
              </a:ext>
            </a:extLst>
          </p:cNvPr>
          <p:cNvSpPr/>
          <p:nvPr/>
        </p:nvSpPr>
        <p:spPr>
          <a:xfrm>
            <a:off x="5638798" y="2144484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рямоугольник 58">
            <a:extLst>
              <a:ext uri="{FF2B5EF4-FFF2-40B4-BE49-F238E27FC236}">
                <a16:creationId xmlns:a16="http://schemas.microsoft.com/office/drawing/2014/main" id="{6949CD11-550D-42BB-8080-C3D1369FB6DE}"/>
              </a:ext>
            </a:extLst>
          </p:cNvPr>
          <p:cNvSpPr/>
          <p:nvPr/>
        </p:nvSpPr>
        <p:spPr>
          <a:xfrm>
            <a:off x="4691741" y="2993572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 59">
            <a:extLst>
              <a:ext uri="{FF2B5EF4-FFF2-40B4-BE49-F238E27FC236}">
                <a16:creationId xmlns:a16="http://schemas.microsoft.com/office/drawing/2014/main" id="{213E6F19-5DAA-4E12-AEB3-C69B82C77BF2}"/>
              </a:ext>
            </a:extLst>
          </p:cNvPr>
          <p:cNvSpPr/>
          <p:nvPr/>
        </p:nvSpPr>
        <p:spPr>
          <a:xfrm>
            <a:off x="5638797" y="2993572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id="{E1652004-A890-4B7C-ACE0-095EEB1B8ED9}"/>
              </a:ext>
            </a:extLst>
          </p:cNvPr>
          <p:cNvSpPr/>
          <p:nvPr/>
        </p:nvSpPr>
        <p:spPr>
          <a:xfrm>
            <a:off x="6585854" y="2144484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рямоугольник 61">
            <a:extLst>
              <a:ext uri="{FF2B5EF4-FFF2-40B4-BE49-F238E27FC236}">
                <a16:creationId xmlns:a16="http://schemas.microsoft.com/office/drawing/2014/main" id="{DBCA0F4F-7818-4BF2-A59F-F4AA43BD1E16}"/>
              </a:ext>
            </a:extLst>
          </p:cNvPr>
          <p:cNvSpPr/>
          <p:nvPr/>
        </p:nvSpPr>
        <p:spPr>
          <a:xfrm>
            <a:off x="6585853" y="2993572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Прямоугольник 62">
            <a:extLst>
              <a:ext uri="{FF2B5EF4-FFF2-40B4-BE49-F238E27FC236}">
                <a16:creationId xmlns:a16="http://schemas.microsoft.com/office/drawing/2014/main" id="{C82D52D5-8E71-47E5-8F92-05DBE7A71BE7}"/>
              </a:ext>
            </a:extLst>
          </p:cNvPr>
          <p:cNvSpPr/>
          <p:nvPr/>
        </p:nvSpPr>
        <p:spPr>
          <a:xfrm>
            <a:off x="4691741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Прямоугольник 63">
            <a:extLst>
              <a:ext uri="{FF2B5EF4-FFF2-40B4-BE49-F238E27FC236}">
                <a16:creationId xmlns:a16="http://schemas.microsoft.com/office/drawing/2014/main" id="{6C71EA27-1590-4B51-92D4-CE06393A33C5}"/>
              </a:ext>
            </a:extLst>
          </p:cNvPr>
          <p:cNvSpPr/>
          <p:nvPr/>
        </p:nvSpPr>
        <p:spPr>
          <a:xfrm>
            <a:off x="5638797" y="3842660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 64">
            <a:extLst>
              <a:ext uri="{FF2B5EF4-FFF2-40B4-BE49-F238E27FC236}">
                <a16:creationId xmlns:a16="http://schemas.microsoft.com/office/drawing/2014/main" id="{770F3C7D-158B-43AF-A7A1-B83CA3012AA9}"/>
              </a:ext>
            </a:extLst>
          </p:cNvPr>
          <p:cNvSpPr/>
          <p:nvPr/>
        </p:nvSpPr>
        <p:spPr>
          <a:xfrm>
            <a:off x="6585853" y="3842660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>
            <a:extLst>
              <a:ext uri="{FF2B5EF4-FFF2-40B4-BE49-F238E27FC236}">
                <a16:creationId xmlns:a16="http://schemas.microsoft.com/office/drawing/2014/main" id="{8BEB4701-2E0F-41D7-85F5-8A9AE2773609}"/>
              </a:ext>
            </a:extLst>
          </p:cNvPr>
          <p:cNvSpPr/>
          <p:nvPr/>
        </p:nvSpPr>
        <p:spPr>
          <a:xfrm>
            <a:off x="8610603" y="2144484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рямоугольник 66">
            <a:extLst>
              <a:ext uri="{FF2B5EF4-FFF2-40B4-BE49-F238E27FC236}">
                <a16:creationId xmlns:a16="http://schemas.microsoft.com/office/drawing/2014/main" id="{3ED4559C-5D1D-4BBE-A7EB-958F2263A36E}"/>
              </a:ext>
            </a:extLst>
          </p:cNvPr>
          <p:cNvSpPr/>
          <p:nvPr/>
        </p:nvSpPr>
        <p:spPr>
          <a:xfrm>
            <a:off x="9557659" y="2144484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рямоугольник 67">
            <a:extLst>
              <a:ext uri="{FF2B5EF4-FFF2-40B4-BE49-F238E27FC236}">
                <a16:creationId xmlns:a16="http://schemas.microsoft.com/office/drawing/2014/main" id="{E50B54F2-987A-4A00-916B-3158251BBB7B}"/>
              </a:ext>
            </a:extLst>
          </p:cNvPr>
          <p:cNvSpPr/>
          <p:nvPr/>
        </p:nvSpPr>
        <p:spPr>
          <a:xfrm>
            <a:off x="8610602" y="2993572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Прямоугольник 68">
            <a:extLst>
              <a:ext uri="{FF2B5EF4-FFF2-40B4-BE49-F238E27FC236}">
                <a16:creationId xmlns:a16="http://schemas.microsoft.com/office/drawing/2014/main" id="{5C96C279-A7F1-49F8-B782-46F2075D8A60}"/>
              </a:ext>
            </a:extLst>
          </p:cNvPr>
          <p:cNvSpPr/>
          <p:nvPr/>
        </p:nvSpPr>
        <p:spPr>
          <a:xfrm>
            <a:off x="9557658" y="2993572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Прямоугольник 69">
            <a:extLst>
              <a:ext uri="{FF2B5EF4-FFF2-40B4-BE49-F238E27FC236}">
                <a16:creationId xmlns:a16="http://schemas.microsoft.com/office/drawing/2014/main" id="{71AF9F66-30D1-4D4E-8E15-279BD4D56E03}"/>
              </a:ext>
            </a:extLst>
          </p:cNvPr>
          <p:cNvSpPr/>
          <p:nvPr/>
        </p:nvSpPr>
        <p:spPr>
          <a:xfrm>
            <a:off x="10504715" y="2144484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рямоугольник 70">
            <a:extLst>
              <a:ext uri="{FF2B5EF4-FFF2-40B4-BE49-F238E27FC236}">
                <a16:creationId xmlns:a16="http://schemas.microsoft.com/office/drawing/2014/main" id="{A5A348FB-A0C9-44E1-B057-639A18D22102}"/>
              </a:ext>
            </a:extLst>
          </p:cNvPr>
          <p:cNvSpPr/>
          <p:nvPr/>
        </p:nvSpPr>
        <p:spPr>
          <a:xfrm>
            <a:off x="10504714" y="2993572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Прямоугольник 71">
            <a:extLst>
              <a:ext uri="{FF2B5EF4-FFF2-40B4-BE49-F238E27FC236}">
                <a16:creationId xmlns:a16="http://schemas.microsoft.com/office/drawing/2014/main" id="{D99DD33A-B213-4912-BD60-47D99D838C88}"/>
              </a:ext>
            </a:extLst>
          </p:cNvPr>
          <p:cNvSpPr/>
          <p:nvPr/>
        </p:nvSpPr>
        <p:spPr>
          <a:xfrm>
            <a:off x="8610602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Прямоугольник 72">
            <a:extLst>
              <a:ext uri="{FF2B5EF4-FFF2-40B4-BE49-F238E27FC236}">
                <a16:creationId xmlns:a16="http://schemas.microsoft.com/office/drawing/2014/main" id="{1C0FF9A0-FA4C-4392-A89B-DAF533E9E27C}"/>
              </a:ext>
            </a:extLst>
          </p:cNvPr>
          <p:cNvSpPr/>
          <p:nvPr/>
        </p:nvSpPr>
        <p:spPr>
          <a:xfrm>
            <a:off x="9557658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Прямоугольник 73">
            <a:extLst>
              <a:ext uri="{FF2B5EF4-FFF2-40B4-BE49-F238E27FC236}">
                <a16:creationId xmlns:a16="http://schemas.microsoft.com/office/drawing/2014/main" id="{DD5AF761-8643-4912-A404-4DF94C40EFEF}"/>
              </a:ext>
            </a:extLst>
          </p:cNvPr>
          <p:cNvSpPr/>
          <p:nvPr/>
        </p:nvSpPr>
        <p:spPr>
          <a:xfrm>
            <a:off x="10504714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Равно 75">
            <a:extLst>
              <a:ext uri="{FF2B5EF4-FFF2-40B4-BE49-F238E27FC236}">
                <a16:creationId xmlns:a16="http://schemas.microsoft.com/office/drawing/2014/main" id="{E3310854-C527-4A4E-BE65-BE0F92A8CB9C}"/>
              </a:ext>
            </a:extLst>
          </p:cNvPr>
          <p:cNvSpPr/>
          <p:nvPr/>
        </p:nvSpPr>
        <p:spPr>
          <a:xfrm>
            <a:off x="7685313" y="3091544"/>
            <a:ext cx="772885" cy="489857"/>
          </a:xfrm>
          <a:prstGeom prst="mathEqua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36" name="Рисунок 35">
            <a:extLst>
              <a:ext uri="{FF2B5EF4-FFF2-40B4-BE49-F238E27FC236}">
                <a16:creationId xmlns:a16="http://schemas.microsoft.com/office/drawing/2014/main" id="{ED423124-F1A0-4A3F-831E-8AA59125DB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5103" y="1845868"/>
            <a:ext cx="245820" cy="249673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B0E27FCD-B6D9-4FE5-A1FE-CE3D082D3A5C}"/>
              </a:ext>
            </a:extLst>
          </p:cNvPr>
          <p:cNvSpPr txBox="1"/>
          <p:nvPr/>
        </p:nvSpPr>
        <p:spPr>
          <a:xfrm>
            <a:off x="10353329" y="1775152"/>
            <a:ext cx="1098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eneasy.kz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Знак ''минус'' 2">
            <a:extLst>
              <a:ext uri="{FF2B5EF4-FFF2-40B4-BE49-F238E27FC236}">
                <a16:creationId xmlns:a16="http://schemas.microsoft.com/office/drawing/2014/main" id="{C6DFAF89-EC65-48A5-82F4-012CCF7B0CDB}"/>
              </a:ext>
            </a:extLst>
          </p:cNvPr>
          <p:cNvSpPr/>
          <p:nvPr/>
        </p:nvSpPr>
        <p:spPr>
          <a:xfrm>
            <a:off x="3706952" y="3091544"/>
            <a:ext cx="832385" cy="510180"/>
          </a:xfrm>
          <a:prstGeom prst="mathMin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31695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F0CBFDEE-D54E-4F17-9B34-5A74425F62A4}"/>
              </a:ext>
            </a:extLst>
          </p:cNvPr>
          <p:cNvSpPr/>
          <p:nvPr/>
        </p:nvSpPr>
        <p:spPr>
          <a:xfrm>
            <a:off x="152400" y="1349828"/>
            <a:ext cx="11887199" cy="4158343"/>
          </a:xfrm>
          <a:prstGeom prst="round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58CDFA0-260F-47C7-A285-3579C9E41340}"/>
              </a:ext>
            </a:extLst>
          </p:cNvPr>
          <p:cNvSpPr/>
          <p:nvPr/>
        </p:nvSpPr>
        <p:spPr>
          <a:xfrm>
            <a:off x="740228" y="2144484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id="{8DE91803-3A73-4D5F-AFE5-517A548F2FF9}"/>
              </a:ext>
            </a:extLst>
          </p:cNvPr>
          <p:cNvSpPr/>
          <p:nvPr/>
        </p:nvSpPr>
        <p:spPr>
          <a:xfrm>
            <a:off x="1687284" y="2144484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id="{02B90502-D291-47DF-B2C3-DEF9F873CF0F}"/>
              </a:ext>
            </a:extLst>
          </p:cNvPr>
          <p:cNvSpPr/>
          <p:nvPr/>
        </p:nvSpPr>
        <p:spPr>
          <a:xfrm>
            <a:off x="740227" y="2993572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>
            <a:extLst>
              <a:ext uri="{FF2B5EF4-FFF2-40B4-BE49-F238E27FC236}">
                <a16:creationId xmlns:a16="http://schemas.microsoft.com/office/drawing/2014/main" id="{732237BA-E89B-4A61-B255-B2696AE6DEC6}"/>
              </a:ext>
            </a:extLst>
          </p:cNvPr>
          <p:cNvSpPr/>
          <p:nvPr/>
        </p:nvSpPr>
        <p:spPr>
          <a:xfrm>
            <a:off x="1687283" y="2993572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>
            <a:extLst>
              <a:ext uri="{FF2B5EF4-FFF2-40B4-BE49-F238E27FC236}">
                <a16:creationId xmlns:a16="http://schemas.microsoft.com/office/drawing/2014/main" id="{BE650B7A-F050-4EB2-AAF1-0BB160B3B22C}"/>
              </a:ext>
            </a:extLst>
          </p:cNvPr>
          <p:cNvSpPr/>
          <p:nvPr/>
        </p:nvSpPr>
        <p:spPr>
          <a:xfrm>
            <a:off x="2634340" y="2144484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extLst>
              <a:ext uri="{FF2B5EF4-FFF2-40B4-BE49-F238E27FC236}">
                <a16:creationId xmlns:a16="http://schemas.microsoft.com/office/drawing/2014/main" id="{4ADEF8BE-A6C7-4240-B163-AACD2B31E8F2}"/>
              </a:ext>
            </a:extLst>
          </p:cNvPr>
          <p:cNvSpPr/>
          <p:nvPr/>
        </p:nvSpPr>
        <p:spPr>
          <a:xfrm>
            <a:off x="2634339" y="2993572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>
            <a:extLst>
              <a:ext uri="{FF2B5EF4-FFF2-40B4-BE49-F238E27FC236}">
                <a16:creationId xmlns:a16="http://schemas.microsoft.com/office/drawing/2014/main" id="{64826778-0302-4C6B-AAEE-9C148E27BB61}"/>
              </a:ext>
            </a:extLst>
          </p:cNvPr>
          <p:cNvSpPr/>
          <p:nvPr/>
        </p:nvSpPr>
        <p:spPr>
          <a:xfrm>
            <a:off x="740227" y="3842660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id="{D712FA33-329E-4F4A-98EC-9E17FC9ABCD1}"/>
              </a:ext>
            </a:extLst>
          </p:cNvPr>
          <p:cNvSpPr/>
          <p:nvPr/>
        </p:nvSpPr>
        <p:spPr>
          <a:xfrm>
            <a:off x="1687283" y="3842660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id="{A348D1CA-4B56-4918-B435-444BEB6E6FAF}"/>
              </a:ext>
            </a:extLst>
          </p:cNvPr>
          <p:cNvSpPr/>
          <p:nvPr/>
        </p:nvSpPr>
        <p:spPr>
          <a:xfrm>
            <a:off x="2634339" y="3842660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 56">
            <a:extLst>
              <a:ext uri="{FF2B5EF4-FFF2-40B4-BE49-F238E27FC236}">
                <a16:creationId xmlns:a16="http://schemas.microsoft.com/office/drawing/2014/main" id="{4D264A05-71BB-4527-8C9B-C16D56412DA9}"/>
              </a:ext>
            </a:extLst>
          </p:cNvPr>
          <p:cNvSpPr/>
          <p:nvPr/>
        </p:nvSpPr>
        <p:spPr>
          <a:xfrm>
            <a:off x="4691742" y="2144484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Прямоугольник 57">
            <a:extLst>
              <a:ext uri="{FF2B5EF4-FFF2-40B4-BE49-F238E27FC236}">
                <a16:creationId xmlns:a16="http://schemas.microsoft.com/office/drawing/2014/main" id="{9A7A0DBB-9335-4DDE-8691-195F108C7353}"/>
              </a:ext>
            </a:extLst>
          </p:cNvPr>
          <p:cNvSpPr/>
          <p:nvPr/>
        </p:nvSpPr>
        <p:spPr>
          <a:xfrm>
            <a:off x="5638798" y="2144484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рямоугольник 58">
            <a:extLst>
              <a:ext uri="{FF2B5EF4-FFF2-40B4-BE49-F238E27FC236}">
                <a16:creationId xmlns:a16="http://schemas.microsoft.com/office/drawing/2014/main" id="{6949CD11-550D-42BB-8080-C3D1369FB6DE}"/>
              </a:ext>
            </a:extLst>
          </p:cNvPr>
          <p:cNvSpPr/>
          <p:nvPr/>
        </p:nvSpPr>
        <p:spPr>
          <a:xfrm>
            <a:off x="4691741" y="2993572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 59">
            <a:extLst>
              <a:ext uri="{FF2B5EF4-FFF2-40B4-BE49-F238E27FC236}">
                <a16:creationId xmlns:a16="http://schemas.microsoft.com/office/drawing/2014/main" id="{213E6F19-5DAA-4E12-AEB3-C69B82C77BF2}"/>
              </a:ext>
            </a:extLst>
          </p:cNvPr>
          <p:cNvSpPr/>
          <p:nvPr/>
        </p:nvSpPr>
        <p:spPr>
          <a:xfrm>
            <a:off x="5638797" y="2993572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id="{E1652004-A890-4B7C-ACE0-095EEB1B8ED9}"/>
              </a:ext>
            </a:extLst>
          </p:cNvPr>
          <p:cNvSpPr/>
          <p:nvPr/>
        </p:nvSpPr>
        <p:spPr>
          <a:xfrm>
            <a:off x="6585854" y="2144484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рямоугольник 61">
            <a:extLst>
              <a:ext uri="{FF2B5EF4-FFF2-40B4-BE49-F238E27FC236}">
                <a16:creationId xmlns:a16="http://schemas.microsoft.com/office/drawing/2014/main" id="{DBCA0F4F-7818-4BF2-A59F-F4AA43BD1E16}"/>
              </a:ext>
            </a:extLst>
          </p:cNvPr>
          <p:cNvSpPr/>
          <p:nvPr/>
        </p:nvSpPr>
        <p:spPr>
          <a:xfrm>
            <a:off x="6585853" y="2993572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Прямоугольник 62">
            <a:extLst>
              <a:ext uri="{FF2B5EF4-FFF2-40B4-BE49-F238E27FC236}">
                <a16:creationId xmlns:a16="http://schemas.microsoft.com/office/drawing/2014/main" id="{C82D52D5-8E71-47E5-8F92-05DBE7A71BE7}"/>
              </a:ext>
            </a:extLst>
          </p:cNvPr>
          <p:cNvSpPr/>
          <p:nvPr/>
        </p:nvSpPr>
        <p:spPr>
          <a:xfrm>
            <a:off x="4691741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Прямоугольник 63">
            <a:extLst>
              <a:ext uri="{FF2B5EF4-FFF2-40B4-BE49-F238E27FC236}">
                <a16:creationId xmlns:a16="http://schemas.microsoft.com/office/drawing/2014/main" id="{6C71EA27-1590-4B51-92D4-CE06393A33C5}"/>
              </a:ext>
            </a:extLst>
          </p:cNvPr>
          <p:cNvSpPr/>
          <p:nvPr/>
        </p:nvSpPr>
        <p:spPr>
          <a:xfrm>
            <a:off x="5638797" y="3842660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 64">
            <a:extLst>
              <a:ext uri="{FF2B5EF4-FFF2-40B4-BE49-F238E27FC236}">
                <a16:creationId xmlns:a16="http://schemas.microsoft.com/office/drawing/2014/main" id="{770F3C7D-158B-43AF-A7A1-B83CA3012AA9}"/>
              </a:ext>
            </a:extLst>
          </p:cNvPr>
          <p:cNvSpPr/>
          <p:nvPr/>
        </p:nvSpPr>
        <p:spPr>
          <a:xfrm>
            <a:off x="6585853" y="3842660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>
            <a:extLst>
              <a:ext uri="{FF2B5EF4-FFF2-40B4-BE49-F238E27FC236}">
                <a16:creationId xmlns:a16="http://schemas.microsoft.com/office/drawing/2014/main" id="{8BEB4701-2E0F-41D7-85F5-8A9AE2773609}"/>
              </a:ext>
            </a:extLst>
          </p:cNvPr>
          <p:cNvSpPr/>
          <p:nvPr/>
        </p:nvSpPr>
        <p:spPr>
          <a:xfrm>
            <a:off x="8610603" y="2144484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рямоугольник 66">
            <a:extLst>
              <a:ext uri="{FF2B5EF4-FFF2-40B4-BE49-F238E27FC236}">
                <a16:creationId xmlns:a16="http://schemas.microsoft.com/office/drawing/2014/main" id="{3ED4559C-5D1D-4BBE-A7EB-958F2263A36E}"/>
              </a:ext>
            </a:extLst>
          </p:cNvPr>
          <p:cNvSpPr/>
          <p:nvPr/>
        </p:nvSpPr>
        <p:spPr>
          <a:xfrm>
            <a:off x="9557659" y="2144484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рямоугольник 67">
            <a:extLst>
              <a:ext uri="{FF2B5EF4-FFF2-40B4-BE49-F238E27FC236}">
                <a16:creationId xmlns:a16="http://schemas.microsoft.com/office/drawing/2014/main" id="{E50B54F2-987A-4A00-916B-3158251BBB7B}"/>
              </a:ext>
            </a:extLst>
          </p:cNvPr>
          <p:cNvSpPr/>
          <p:nvPr/>
        </p:nvSpPr>
        <p:spPr>
          <a:xfrm>
            <a:off x="8610602" y="2993572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Прямоугольник 68">
            <a:extLst>
              <a:ext uri="{FF2B5EF4-FFF2-40B4-BE49-F238E27FC236}">
                <a16:creationId xmlns:a16="http://schemas.microsoft.com/office/drawing/2014/main" id="{5C96C279-A7F1-49F8-B782-46F2075D8A60}"/>
              </a:ext>
            </a:extLst>
          </p:cNvPr>
          <p:cNvSpPr/>
          <p:nvPr/>
        </p:nvSpPr>
        <p:spPr>
          <a:xfrm>
            <a:off x="9557658" y="2993572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Прямоугольник 69">
            <a:extLst>
              <a:ext uri="{FF2B5EF4-FFF2-40B4-BE49-F238E27FC236}">
                <a16:creationId xmlns:a16="http://schemas.microsoft.com/office/drawing/2014/main" id="{71AF9F66-30D1-4D4E-8E15-279BD4D56E03}"/>
              </a:ext>
            </a:extLst>
          </p:cNvPr>
          <p:cNvSpPr/>
          <p:nvPr/>
        </p:nvSpPr>
        <p:spPr>
          <a:xfrm>
            <a:off x="10504715" y="2144484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рямоугольник 70">
            <a:extLst>
              <a:ext uri="{FF2B5EF4-FFF2-40B4-BE49-F238E27FC236}">
                <a16:creationId xmlns:a16="http://schemas.microsoft.com/office/drawing/2014/main" id="{A5A348FB-A0C9-44E1-B057-639A18D22102}"/>
              </a:ext>
            </a:extLst>
          </p:cNvPr>
          <p:cNvSpPr/>
          <p:nvPr/>
        </p:nvSpPr>
        <p:spPr>
          <a:xfrm>
            <a:off x="10504714" y="2993572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Прямоугольник 71">
            <a:extLst>
              <a:ext uri="{FF2B5EF4-FFF2-40B4-BE49-F238E27FC236}">
                <a16:creationId xmlns:a16="http://schemas.microsoft.com/office/drawing/2014/main" id="{D99DD33A-B213-4912-BD60-47D99D838C88}"/>
              </a:ext>
            </a:extLst>
          </p:cNvPr>
          <p:cNvSpPr/>
          <p:nvPr/>
        </p:nvSpPr>
        <p:spPr>
          <a:xfrm>
            <a:off x="8610602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Прямоугольник 72">
            <a:extLst>
              <a:ext uri="{FF2B5EF4-FFF2-40B4-BE49-F238E27FC236}">
                <a16:creationId xmlns:a16="http://schemas.microsoft.com/office/drawing/2014/main" id="{1C0FF9A0-FA4C-4392-A89B-DAF533E9E27C}"/>
              </a:ext>
            </a:extLst>
          </p:cNvPr>
          <p:cNvSpPr/>
          <p:nvPr/>
        </p:nvSpPr>
        <p:spPr>
          <a:xfrm>
            <a:off x="9557658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Прямоугольник 73">
            <a:extLst>
              <a:ext uri="{FF2B5EF4-FFF2-40B4-BE49-F238E27FC236}">
                <a16:creationId xmlns:a16="http://schemas.microsoft.com/office/drawing/2014/main" id="{DD5AF761-8643-4912-A404-4DF94C40EFEF}"/>
              </a:ext>
            </a:extLst>
          </p:cNvPr>
          <p:cNvSpPr/>
          <p:nvPr/>
        </p:nvSpPr>
        <p:spPr>
          <a:xfrm>
            <a:off x="10504714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Равно 75">
            <a:extLst>
              <a:ext uri="{FF2B5EF4-FFF2-40B4-BE49-F238E27FC236}">
                <a16:creationId xmlns:a16="http://schemas.microsoft.com/office/drawing/2014/main" id="{E3310854-C527-4A4E-BE65-BE0F92A8CB9C}"/>
              </a:ext>
            </a:extLst>
          </p:cNvPr>
          <p:cNvSpPr/>
          <p:nvPr/>
        </p:nvSpPr>
        <p:spPr>
          <a:xfrm>
            <a:off x="7685313" y="3091544"/>
            <a:ext cx="772885" cy="489857"/>
          </a:xfrm>
          <a:prstGeom prst="mathEqua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36" name="Рисунок 35">
            <a:extLst>
              <a:ext uri="{FF2B5EF4-FFF2-40B4-BE49-F238E27FC236}">
                <a16:creationId xmlns:a16="http://schemas.microsoft.com/office/drawing/2014/main" id="{ED423124-F1A0-4A3F-831E-8AA59125DB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5103" y="1845868"/>
            <a:ext cx="245820" cy="249673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B0E27FCD-B6D9-4FE5-A1FE-CE3D082D3A5C}"/>
              </a:ext>
            </a:extLst>
          </p:cNvPr>
          <p:cNvSpPr txBox="1"/>
          <p:nvPr/>
        </p:nvSpPr>
        <p:spPr>
          <a:xfrm>
            <a:off x="10353329" y="1775152"/>
            <a:ext cx="1098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eneasy.kz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Знак ''минус'' 2">
            <a:extLst>
              <a:ext uri="{FF2B5EF4-FFF2-40B4-BE49-F238E27FC236}">
                <a16:creationId xmlns:a16="http://schemas.microsoft.com/office/drawing/2014/main" id="{C6DFAF89-EC65-48A5-82F4-012CCF7B0CDB}"/>
              </a:ext>
            </a:extLst>
          </p:cNvPr>
          <p:cNvSpPr/>
          <p:nvPr/>
        </p:nvSpPr>
        <p:spPr>
          <a:xfrm>
            <a:off x="3706952" y="3091544"/>
            <a:ext cx="832385" cy="510180"/>
          </a:xfrm>
          <a:prstGeom prst="mathMin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08230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F0CBFDEE-D54E-4F17-9B34-5A74425F62A4}"/>
              </a:ext>
            </a:extLst>
          </p:cNvPr>
          <p:cNvSpPr/>
          <p:nvPr/>
        </p:nvSpPr>
        <p:spPr>
          <a:xfrm>
            <a:off x="152400" y="1349828"/>
            <a:ext cx="11887199" cy="4158343"/>
          </a:xfrm>
          <a:prstGeom prst="round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58CDFA0-260F-47C7-A285-3579C9E41340}"/>
              </a:ext>
            </a:extLst>
          </p:cNvPr>
          <p:cNvSpPr/>
          <p:nvPr/>
        </p:nvSpPr>
        <p:spPr>
          <a:xfrm>
            <a:off x="740228" y="2144484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id="{8DE91803-3A73-4D5F-AFE5-517A548F2FF9}"/>
              </a:ext>
            </a:extLst>
          </p:cNvPr>
          <p:cNvSpPr/>
          <p:nvPr/>
        </p:nvSpPr>
        <p:spPr>
          <a:xfrm>
            <a:off x="1687284" y="2144484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id="{02B90502-D291-47DF-B2C3-DEF9F873CF0F}"/>
              </a:ext>
            </a:extLst>
          </p:cNvPr>
          <p:cNvSpPr/>
          <p:nvPr/>
        </p:nvSpPr>
        <p:spPr>
          <a:xfrm>
            <a:off x="740227" y="2993572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>
            <a:extLst>
              <a:ext uri="{FF2B5EF4-FFF2-40B4-BE49-F238E27FC236}">
                <a16:creationId xmlns:a16="http://schemas.microsoft.com/office/drawing/2014/main" id="{732237BA-E89B-4A61-B255-B2696AE6DEC6}"/>
              </a:ext>
            </a:extLst>
          </p:cNvPr>
          <p:cNvSpPr/>
          <p:nvPr/>
        </p:nvSpPr>
        <p:spPr>
          <a:xfrm>
            <a:off x="1687283" y="2993572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>
            <a:extLst>
              <a:ext uri="{FF2B5EF4-FFF2-40B4-BE49-F238E27FC236}">
                <a16:creationId xmlns:a16="http://schemas.microsoft.com/office/drawing/2014/main" id="{BE650B7A-F050-4EB2-AAF1-0BB160B3B22C}"/>
              </a:ext>
            </a:extLst>
          </p:cNvPr>
          <p:cNvSpPr/>
          <p:nvPr/>
        </p:nvSpPr>
        <p:spPr>
          <a:xfrm>
            <a:off x="2634340" y="2144484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extLst>
              <a:ext uri="{FF2B5EF4-FFF2-40B4-BE49-F238E27FC236}">
                <a16:creationId xmlns:a16="http://schemas.microsoft.com/office/drawing/2014/main" id="{4ADEF8BE-A6C7-4240-B163-AACD2B31E8F2}"/>
              </a:ext>
            </a:extLst>
          </p:cNvPr>
          <p:cNvSpPr/>
          <p:nvPr/>
        </p:nvSpPr>
        <p:spPr>
          <a:xfrm>
            <a:off x="2634339" y="2993572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>
            <a:extLst>
              <a:ext uri="{FF2B5EF4-FFF2-40B4-BE49-F238E27FC236}">
                <a16:creationId xmlns:a16="http://schemas.microsoft.com/office/drawing/2014/main" id="{64826778-0302-4C6B-AAEE-9C148E27BB61}"/>
              </a:ext>
            </a:extLst>
          </p:cNvPr>
          <p:cNvSpPr/>
          <p:nvPr/>
        </p:nvSpPr>
        <p:spPr>
          <a:xfrm>
            <a:off x="740227" y="3842660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id="{D712FA33-329E-4F4A-98EC-9E17FC9ABCD1}"/>
              </a:ext>
            </a:extLst>
          </p:cNvPr>
          <p:cNvSpPr/>
          <p:nvPr/>
        </p:nvSpPr>
        <p:spPr>
          <a:xfrm>
            <a:off x="1687283" y="3842660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id="{A348D1CA-4B56-4918-B435-444BEB6E6FAF}"/>
              </a:ext>
            </a:extLst>
          </p:cNvPr>
          <p:cNvSpPr/>
          <p:nvPr/>
        </p:nvSpPr>
        <p:spPr>
          <a:xfrm>
            <a:off x="2634339" y="3842660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 56">
            <a:extLst>
              <a:ext uri="{FF2B5EF4-FFF2-40B4-BE49-F238E27FC236}">
                <a16:creationId xmlns:a16="http://schemas.microsoft.com/office/drawing/2014/main" id="{4D264A05-71BB-4527-8C9B-C16D56412DA9}"/>
              </a:ext>
            </a:extLst>
          </p:cNvPr>
          <p:cNvSpPr/>
          <p:nvPr/>
        </p:nvSpPr>
        <p:spPr>
          <a:xfrm>
            <a:off x="4691742" y="2144484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Прямоугольник 57">
            <a:extLst>
              <a:ext uri="{FF2B5EF4-FFF2-40B4-BE49-F238E27FC236}">
                <a16:creationId xmlns:a16="http://schemas.microsoft.com/office/drawing/2014/main" id="{9A7A0DBB-9335-4DDE-8691-195F108C7353}"/>
              </a:ext>
            </a:extLst>
          </p:cNvPr>
          <p:cNvSpPr/>
          <p:nvPr/>
        </p:nvSpPr>
        <p:spPr>
          <a:xfrm>
            <a:off x="5638798" y="2144484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рямоугольник 58">
            <a:extLst>
              <a:ext uri="{FF2B5EF4-FFF2-40B4-BE49-F238E27FC236}">
                <a16:creationId xmlns:a16="http://schemas.microsoft.com/office/drawing/2014/main" id="{6949CD11-550D-42BB-8080-C3D1369FB6DE}"/>
              </a:ext>
            </a:extLst>
          </p:cNvPr>
          <p:cNvSpPr/>
          <p:nvPr/>
        </p:nvSpPr>
        <p:spPr>
          <a:xfrm>
            <a:off x="4691741" y="2993572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 59">
            <a:extLst>
              <a:ext uri="{FF2B5EF4-FFF2-40B4-BE49-F238E27FC236}">
                <a16:creationId xmlns:a16="http://schemas.microsoft.com/office/drawing/2014/main" id="{213E6F19-5DAA-4E12-AEB3-C69B82C77BF2}"/>
              </a:ext>
            </a:extLst>
          </p:cNvPr>
          <p:cNvSpPr/>
          <p:nvPr/>
        </p:nvSpPr>
        <p:spPr>
          <a:xfrm>
            <a:off x="5638797" y="2993572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id="{E1652004-A890-4B7C-ACE0-095EEB1B8ED9}"/>
              </a:ext>
            </a:extLst>
          </p:cNvPr>
          <p:cNvSpPr/>
          <p:nvPr/>
        </p:nvSpPr>
        <p:spPr>
          <a:xfrm>
            <a:off x="6585854" y="2144484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рямоугольник 61">
            <a:extLst>
              <a:ext uri="{FF2B5EF4-FFF2-40B4-BE49-F238E27FC236}">
                <a16:creationId xmlns:a16="http://schemas.microsoft.com/office/drawing/2014/main" id="{DBCA0F4F-7818-4BF2-A59F-F4AA43BD1E16}"/>
              </a:ext>
            </a:extLst>
          </p:cNvPr>
          <p:cNvSpPr/>
          <p:nvPr/>
        </p:nvSpPr>
        <p:spPr>
          <a:xfrm>
            <a:off x="6585853" y="2993572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Прямоугольник 62">
            <a:extLst>
              <a:ext uri="{FF2B5EF4-FFF2-40B4-BE49-F238E27FC236}">
                <a16:creationId xmlns:a16="http://schemas.microsoft.com/office/drawing/2014/main" id="{C82D52D5-8E71-47E5-8F92-05DBE7A71BE7}"/>
              </a:ext>
            </a:extLst>
          </p:cNvPr>
          <p:cNvSpPr/>
          <p:nvPr/>
        </p:nvSpPr>
        <p:spPr>
          <a:xfrm>
            <a:off x="4691741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Прямоугольник 63">
            <a:extLst>
              <a:ext uri="{FF2B5EF4-FFF2-40B4-BE49-F238E27FC236}">
                <a16:creationId xmlns:a16="http://schemas.microsoft.com/office/drawing/2014/main" id="{6C71EA27-1590-4B51-92D4-CE06393A33C5}"/>
              </a:ext>
            </a:extLst>
          </p:cNvPr>
          <p:cNvSpPr/>
          <p:nvPr/>
        </p:nvSpPr>
        <p:spPr>
          <a:xfrm>
            <a:off x="5638797" y="3842660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 64">
            <a:extLst>
              <a:ext uri="{FF2B5EF4-FFF2-40B4-BE49-F238E27FC236}">
                <a16:creationId xmlns:a16="http://schemas.microsoft.com/office/drawing/2014/main" id="{770F3C7D-158B-43AF-A7A1-B83CA3012AA9}"/>
              </a:ext>
            </a:extLst>
          </p:cNvPr>
          <p:cNvSpPr/>
          <p:nvPr/>
        </p:nvSpPr>
        <p:spPr>
          <a:xfrm>
            <a:off x="6585853" y="3842660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>
            <a:extLst>
              <a:ext uri="{FF2B5EF4-FFF2-40B4-BE49-F238E27FC236}">
                <a16:creationId xmlns:a16="http://schemas.microsoft.com/office/drawing/2014/main" id="{8BEB4701-2E0F-41D7-85F5-8A9AE2773609}"/>
              </a:ext>
            </a:extLst>
          </p:cNvPr>
          <p:cNvSpPr/>
          <p:nvPr/>
        </p:nvSpPr>
        <p:spPr>
          <a:xfrm>
            <a:off x="8610603" y="2144484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рямоугольник 66">
            <a:extLst>
              <a:ext uri="{FF2B5EF4-FFF2-40B4-BE49-F238E27FC236}">
                <a16:creationId xmlns:a16="http://schemas.microsoft.com/office/drawing/2014/main" id="{3ED4559C-5D1D-4BBE-A7EB-958F2263A36E}"/>
              </a:ext>
            </a:extLst>
          </p:cNvPr>
          <p:cNvSpPr/>
          <p:nvPr/>
        </p:nvSpPr>
        <p:spPr>
          <a:xfrm>
            <a:off x="9557659" y="2144484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рямоугольник 67">
            <a:extLst>
              <a:ext uri="{FF2B5EF4-FFF2-40B4-BE49-F238E27FC236}">
                <a16:creationId xmlns:a16="http://schemas.microsoft.com/office/drawing/2014/main" id="{E50B54F2-987A-4A00-916B-3158251BBB7B}"/>
              </a:ext>
            </a:extLst>
          </p:cNvPr>
          <p:cNvSpPr/>
          <p:nvPr/>
        </p:nvSpPr>
        <p:spPr>
          <a:xfrm>
            <a:off x="8610602" y="2993572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Прямоугольник 68">
            <a:extLst>
              <a:ext uri="{FF2B5EF4-FFF2-40B4-BE49-F238E27FC236}">
                <a16:creationId xmlns:a16="http://schemas.microsoft.com/office/drawing/2014/main" id="{5C96C279-A7F1-49F8-B782-46F2075D8A60}"/>
              </a:ext>
            </a:extLst>
          </p:cNvPr>
          <p:cNvSpPr/>
          <p:nvPr/>
        </p:nvSpPr>
        <p:spPr>
          <a:xfrm>
            <a:off x="9557658" y="2993572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Прямоугольник 69">
            <a:extLst>
              <a:ext uri="{FF2B5EF4-FFF2-40B4-BE49-F238E27FC236}">
                <a16:creationId xmlns:a16="http://schemas.microsoft.com/office/drawing/2014/main" id="{71AF9F66-30D1-4D4E-8E15-279BD4D56E03}"/>
              </a:ext>
            </a:extLst>
          </p:cNvPr>
          <p:cNvSpPr/>
          <p:nvPr/>
        </p:nvSpPr>
        <p:spPr>
          <a:xfrm>
            <a:off x="10504715" y="2144484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рямоугольник 70">
            <a:extLst>
              <a:ext uri="{FF2B5EF4-FFF2-40B4-BE49-F238E27FC236}">
                <a16:creationId xmlns:a16="http://schemas.microsoft.com/office/drawing/2014/main" id="{A5A348FB-A0C9-44E1-B057-639A18D22102}"/>
              </a:ext>
            </a:extLst>
          </p:cNvPr>
          <p:cNvSpPr/>
          <p:nvPr/>
        </p:nvSpPr>
        <p:spPr>
          <a:xfrm>
            <a:off x="10504714" y="2993572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Прямоугольник 71">
            <a:extLst>
              <a:ext uri="{FF2B5EF4-FFF2-40B4-BE49-F238E27FC236}">
                <a16:creationId xmlns:a16="http://schemas.microsoft.com/office/drawing/2014/main" id="{D99DD33A-B213-4912-BD60-47D99D838C88}"/>
              </a:ext>
            </a:extLst>
          </p:cNvPr>
          <p:cNvSpPr/>
          <p:nvPr/>
        </p:nvSpPr>
        <p:spPr>
          <a:xfrm>
            <a:off x="8610602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Прямоугольник 72">
            <a:extLst>
              <a:ext uri="{FF2B5EF4-FFF2-40B4-BE49-F238E27FC236}">
                <a16:creationId xmlns:a16="http://schemas.microsoft.com/office/drawing/2014/main" id="{1C0FF9A0-FA4C-4392-A89B-DAF533E9E27C}"/>
              </a:ext>
            </a:extLst>
          </p:cNvPr>
          <p:cNvSpPr/>
          <p:nvPr/>
        </p:nvSpPr>
        <p:spPr>
          <a:xfrm>
            <a:off x="9557658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Прямоугольник 73">
            <a:extLst>
              <a:ext uri="{FF2B5EF4-FFF2-40B4-BE49-F238E27FC236}">
                <a16:creationId xmlns:a16="http://schemas.microsoft.com/office/drawing/2014/main" id="{DD5AF761-8643-4912-A404-4DF94C40EFEF}"/>
              </a:ext>
            </a:extLst>
          </p:cNvPr>
          <p:cNvSpPr/>
          <p:nvPr/>
        </p:nvSpPr>
        <p:spPr>
          <a:xfrm>
            <a:off x="10504714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Равно 75">
            <a:extLst>
              <a:ext uri="{FF2B5EF4-FFF2-40B4-BE49-F238E27FC236}">
                <a16:creationId xmlns:a16="http://schemas.microsoft.com/office/drawing/2014/main" id="{E3310854-C527-4A4E-BE65-BE0F92A8CB9C}"/>
              </a:ext>
            </a:extLst>
          </p:cNvPr>
          <p:cNvSpPr/>
          <p:nvPr/>
        </p:nvSpPr>
        <p:spPr>
          <a:xfrm>
            <a:off x="7685313" y="3091544"/>
            <a:ext cx="772885" cy="489857"/>
          </a:xfrm>
          <a:prstGeom prst="mathEqua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36" name="Рисунок 35">
            <a:extLst>
              <a:ext uri="{FF2B5EF4-FFF2-40B4-BE49-F238E27FC236}">
                <a16:creationId xmlns:a16="http://schemas.microsoft.com/office/drawing/2014/main" id="{ED423124-F1A0-4A3F-831E-8AA59125DB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5103" y="1845868"/>
            <a:ext cx="245820" cy="249673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B0E27FCD-B6D9-4FE5-A1FE-CE3D082D3A5C}"/>
              </a:ext>
            </a:extLst>
          </p:cNvPr>
          <p:cNvSpPr txBox="1"/>
          <p:nvPr/>
        </p:nvSpPr>
        <p:spPr>
          <a:xfrm>
            <a:off x="10353329" y="1775152"/>
            <a:ext cx="1098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eneasy.kz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Знак ''минус'' 2">
            <a:extLst>
              <a:ext uri="{FF2B5EF4-FFF2-40B4-BE49-F238E27FC236}">
                <a16:creationId xmlns:a16="http://schemas.microsoft.com/office/drawing/2014/main" id="{C6DFAF89-EC65-48A5-82F4-012CCF7B0CDB}"/>
              </a:ext>
            </a:extLst>
          </p:cNvPr>
          <p:cNvSpPr/>
          <p:nvPr/>
        </p:nvSpPr>
        <p:spPr>
          <a:xfrm>
            <a:off x="3706952" y="3091544"/>
            <a:ext cx="832385" cy="510180"/>
          </a:xfrm>
          <a:prstGeom prst="mathMin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7094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F0CBFDEE-D54E-4F17-9B34-5A74425F62A4}"/>
              </a:ext>
            </a:extLst>
          </p:cNvPr>
          <p:cNvSpPr/>
          <p:nvPr/>
        </p:nvSpPr>
        <p:spPr>
          <a:xfrm>
            <a:off x="152400" y="1349828"/>
            <a:ext cx="11887199" cy="4158343"/>
          </a:xfrm>
          <a:prstGeom prst="round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58CDFA0-260F-47C7-A285-3579C9E41340}"/>
              </a:ext>
            </a:extLst>
          </p:cNvPr>
          <p:cNvSpPr/>
          <p:nvPr/>
        </p:nvSpPr>
        <p:spPr>
          <a:xfrm>
            <a:off x="740228" y="2144484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id="{8DE91803-3A73-4D5F-AFE5-517A548F2FF9}"/>
              </a:ext>
            </a:extLst>
          </p:cNvPr>
          <p:cNvSpPr/>
          <p:nvPr/>
        </p:nvSpPr>
        <p:spPr>
          <a:xfrm>
            <a:off x="1687284" y="2144484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id="{02B90502-D291-47DF-B2C3-DEF9F873CF0F}"/>
              </a:ext>
            </a:extLst>
          </p:cNvPr>
          <p:cNvSpPr/>
          <p:nvPr/>
        </p:nvSpPr>
        <p:spPr>
          <a:xfrm>
            <a:off x="740227" y="2993572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>
            <a:extLst>
              <a:ext uri="{FF2B5EF4-FFF2-40B4-BE49-F238E27FC236}">
                <a16:creationId xmlns:a16="http://schemas.microsoft.com/office/drawing/2014/main" id="{732237BA-E89B-4A61-B255-B2696AE6DEC6}"/>
              </a:ext>
            </a:extLst>
          </p:cNvPr>
          <p:cNvSpPr/>
          <p:nvPr/>
        </p:nvSpPr>
        <p:spPr>
          <a:xfrm>
            <a:off x="1687283" y="2993572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>
            <a:extLst>
              <a:ext uri="{FF2B5EF4-FFF2-40B4-BE49-F238E27FC236}">
                <a16:creationId xmlns:a16="http://schemas.microsoft.com/office/drawing/2014/main" id="{BE650B7A-F050-4EB2-AAF1-0BB160B3B22C}"/>
              </a:ext>
            </a:extLst>
          </p:cNvPr>
          <p:cNvSpPr/>
          <p:nvPr/>
        </p:nvSpPr>
        <p:spPr>
          <a:xfrm>
            <a:off x="2634340" y="2144484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extLst>
              <a:ext uri="{FF2B5EF4-FFF2-40B4-BE49-F238E27FC236}">
                <a16:creationId xmlns:a16="http://schemas.microsoft.com/office/drawing/2014/main" id="{4ADEF8BE-A6C7-4240-B163-AACD2B31E8F2}"/>
              </a:ext>
            </a:extLst>
          </p:cNvPr>
          <p:cNvSpPr/>
          <p:nvPr/>
        </p:nvSpPr>
        <p:spPr>
          <a:xfrm>
            <a:off x="2634339" y="2993572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>
            <a:extLst>
              <a:ext uri="{FF2B5EF4-FFF2-40B4-BE49-F238E27FC236}">
                <a16:creationId xmlns:a16="http://schemas.microsoft.com/office/drawing/2014/main" id="{64826778-0302-4C6B-AAEE-9C148E27BB61}"/>
              </a:ext>
            </a:extLst>
          </p:cNvPr>
          <p:cNvSpPr/>
          <p:nvPr/>
        </p:nvSpPr>
        <p:spPr>
          <a:xfrm>
            <a:off x="740227" y="3842660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id="{D712FA33-329E-4F4A-98EC-9E17FC9ABCD1}"/>
              </a:ext>
            </a:extLst>
          </p:cNvPr>
          <p:cNvSpPr/>
          <p:nvPr/>
        </p:nvSpPr>
        <p:spPr>
          <a:xfrm>
            <a:off x="1687283" y="3842660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id="{A348D1CA-4B56-4918-B435-444BEB6E6FAF}"/>
              </a:ext>
            </a:extLst>
          </p:cNvPr>
          <p:cNvSpPr/>
          <p:nvPr/>
        </p:nvSpPr>
        <p:spPr>
          <a:xfrm>
            <a:off x="2634339" y="3842660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 56">
            <a:extLst>
              <a:ext uri="{FF2B5EF4-FFF2-40B4-BE49-F238E27FC236}">
                <a16:creationId xmlns:a16="http://schemas.microsoft.com/office/drawing/2014/main" id="{4D264A05-71BB-4527-8C9B-C16D56412DA9}"/>
              </a:ext>
            </a:extLst>
          </p:cNvPr>
          <p:cNvSpPr/>
          <p:nvPr/>
        </p:nvSpPr>
        <p:spPr>
          <a:xfrm>
            <a:off x="4691742" y="2144484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Прямоугольник 57">
            <a:extLst>
              <a:ext uri="{FF2B5EF4-FFF2-40B4-BE49-F238E27FC236}">
                <a16:creationId xmlns:a16="http://schemas.microsoft.com/office/drawing/2014/main" id="{9A7A0DBB-9335-4DDE-8691-195F108C7353}"/>
              </a:ext>
            </a:extLst>
          </p:cNvPr>
          <p:cNvSpPr/>
          <p:nvPr/>
        </p:nvSpPr>
        <p:spPr>
          <a:xfrm>
            <a:off x="5638798" y="2144484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рямоугольник 58">
            <a:extLst>
              <a:ext uri="{FF2B5EF4-FFF2-40B4-BE49-F238E27FC236}">
                <a16:creationId xmlns:a16="http://schemas.microsoft.com/office/drawing/2014/main" id="{6949CD11-550D-42BB-8080-C3D1369FB6DE}"/>
              </a:ext>
            </a:extLst>
          </p:cNvPr>
          <p:cNvSpPr/>
          <p:nvPr/>
        </p:nvSpPr>
        <p:spPr>
          <a:xfrm>
            <a:off x="4691741" y="2993572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 59">
            <a:extLst>
              <a:ext uri="{FF2B5EF4-FFF2-40B4-BE49-F238E27FC236}">
                <a16:creationId xmlns:a16="http://schemas.microsoft.com/office/drawing/2014/main" id="{213E6F19-5DAA-4E12-AEB3-C69B82C77BF2}"/>
              </a:ext>
            </a:extLst>
          </p:cNvPr>
          <p:cNvSpPr/>
          <p:nvPr/>
        </p:nvSpPr>
        <p:spPr>
          <a:xfrm>
            <a:off x="5638797" y="2993572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id="{E1652004-A890-4B7C-ACE0-095EEB1B8ED9}"/>
              </a:ext>
            </a:extLst>
          </p:cNvPr>
          <p:cNvSpPr/>
          <p:nvPr/>
        </p:nvSpPr>
        <p:spPr>
          <a:xfrm>
            <a:off x="6585854" y="2144484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рямоугольник 61">
            <a:extLst>
              <a:ext uri="{FF2B5EF4-FFF2-40B4-BE49-F238E27FC236}">
                <a16:creationId xmlns:a16="http://schemas.microsoft.com/office/drawing/2014/main" id="{DBCA0F4F-7818-4BF2-A59F-F4AA43BD1E16}"/>
              </a:ext>
            </a:extLst>
          </p:cNvPr>
          <p:cNvSpPr/>
          <p:nvPr/>
        </p:nvSpPr>
        <p:spPr>
          <a:xfrm>
            <a:off x="6585853" y="2993572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Прямоугольник 62">
            <a:extLst>
              <a:ext uri="{FF2B5EF4-FFF2-40B4-BE49-F238E27FC236}">
                <a16:creationId xmlns:a16="http://schemas.microsoft.com/office/drawing/2014/main" id="{C82D52D5-8E71-47E5-8F92-05DBE7A71BE7}"/>
              </a:ext>
            </a:extLst>
          </p:cNvPr>
          <p:cNvSpPr/>
          <p:nvPr/>
        </p:nvSpPr>
        <p:spPr>
          <a:xfrm>
            <a:off x="4691741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Прямоугольник 63">
            <a:extLst>
              <a:ext uri="{FF2B5EF4-FFF2-40B4-BE49-F238E27FC236}">
                <a16:creationId xmlns:a16="http://schemas.microsoft.com/office/drawing/2014/main" id="{6C71EA27-1590-4B51-92D4-CE06393A33C5}"/>
              </a:ext>
            </a:extLst>
          </p:cNvPr>
          <p:cNvSpPr/>
          <p:nvPr/>
        </p:nvSpPr>
        <p:spPr>
          <a:xfrm>
            <a:off x="5638797" y="3842660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 64">
            <a:extLst>
              <a:ext uri="{FF2B5EF4-FFF2-40B4-BE49-F238E27FC236}">
                <a16:creationId xmlns:a16="http://schemas.microsoft.com/office/drawing/2014/main" id="{770F3C7D-158B-43AF-A7A1-B83CA3012AA9}"/>
              </a:ext>
            </a:extLst>
          </p:cNvPr>
          <p:cNvSpPr/>
          <p:nvPr/>
        </p:nvSpPr>
        <p:spPr>
          <a:xfrm>
            <a:off x="6585853" y="3842660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>
            <a:extLst>
              <a:ext uri="{FF2B5EF4-FFF2-40B4-BE49-F238E27FC236}">
                <a16:creationId xmlns:a16="http://schemas.microsoft.com/office/drawing/2014/main" id="{8BEB4701-2E0F-41D7-85F5-8A9AE2773609}"/>
              </a:ext>
            </a:extLst>
          </p:cNvPr>
          <p:cNvSpPr/>
          <p:nvPr/>
        </p:nvSpPr>
        <p:spPr>
          <a:xfrm>
            <a:off x="8610603" y="2144484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рямоугольник 66">
            <a:extLst>
              <a:ext uri="{FF2B5EF4-FFF2-40B4-BE49-F238E27FC236}">
                <a16:creationId xmlns:a16="http://schemas.microsoft.com/office/drawing/2014/main" id="{3ED4559C-5D1D-4BBE-A7EB-958F2263A36E}"/>
              </a:ext>
            </a:extLst>
          </p:cNvPr>
          <p:cNvSpPr/>
          <p:nvPr/>
        </p:nvSpPr>
        <p:spPr>
          <a:xfrm>
            <a:off x="9557659" y="2144484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рямоугольник 67">
            <a:extLst>
              <a:ext uri="{FF2B5EF4-FFF2-40B4-BE49-F238E27FC236}">
                <a16:creationId xmlns:a16="http://schemas.microsoft.com/office/drawing/2014/main" id="{E50B54F2-987A-4A00-916B-3158251BBB7B}"/>
              </a:ext>
            </a:extLst>
          </p:cNvPr>
          <p:cNvSpPr/>
          <p:nvPr/>
        </p:nvSpPr>
        <p:spPr>
          <a:xfrm>
            <a:off x="8610602" y="2993572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Прямоугольник 68">
            <a:extLst>
              <a:ext uri="{FF2B5EF4-FFF2-40B4-BE49-F238E27FC236}">
                <a16:creationId xmlns:a16="http://schemas.microsoft.com/office/drawing/2014/main" id="{5C96C279-A7F1-49F8-B782-46F2075D8A60}"/>
              </a:ext>
            </a:extLst>
          </p:cNvPr>
          <p:cNvSpPr/>
          <p:nvPr/>
        </p:nvSpPr>
        <p:spPr>
          <a:xfrm>
            <a:off x="9557658" y="2993572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Прямоугольник 69">
            <a:extLst>
              <a:ext uri="{FF2B5EF4-FFF2-40B4-BE49-F238E27FC236}">
                <a16:creationId xmlns:a16="http://schemas.microsoft.com/office/drawing/2014/main" id="{71AF9F66-30D1-4D4E-8E15-279BD4D56E03}"/>
              </a:ext>
            </a:extLst>
          </p:cNvPr>
          <p:cNvSpPr/>
          <p:nvPr/>
        </p:nvSpPr>
        <p:spPr>
          <a:xfrm>
            <a:off x="10504715" y="2144484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рямоугольник 70">
            <a:extLst>
              <a:ext uri="{FF2B5EF4-FFF2-40B4-BE49-F238E27FC236}">
                <a16:creationId xmlns:a16="http://schemas.microsoft.com/office/drawing/2014/main" id="{A5A348FB-A0C9-44E1-B057-639A18D22102}"/>
              </a:ext>
            </a:extLst>
          </p:cNvPr>
          <p:cNvSpPr/>
          <p:nvPr/>
        </p:nvSpPr>
        <p:spPr>
          <a:xfrm>
            <a:off x="10504714" y="2993572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Прямоугольник 71">
            <a:extLst>
              <a:ext uri="{FF2B5EF4-FFF2-40B4-BE49-F238E27FC236}">
                <a16:creationId xmlns:a16="http://schemas.microsoft.com/office/drawing/2014/main" id="{D99DD33A-B213-4912-BD60-47D99D838C88}"/>
              </a:ext>
            </a:extLst>
          </p:cNvPr>
          <p:cNvSpPr/>
          <p:nvPr/>
        </p:nvSpPr>
        <p:spPr>
          <a:xfrm>
            <a:off x="8610602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Прямоугольник 72">
            <a:extLst>
              <a:ext uri="{FF2B5EF4-FFF2-40B4-BE49-F238E27FC236}">
                <a16:creationId xmlns:a16="http://schemas.microsoft.com/office/drawing/2014/main" id="{1C0FF9A0-FA4C-4392-A89B-DAF533E9E27C}"/>
              </a:ext>
            </a:extLst>
          </p:cNvPr>
          <p:cNvSpPr/>
          <p:nvPr/>
        </p:nvSpPr>
        <p:spPr>
          <a:xfrm>
            <a:off x="9557658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Прямоугольник 73">
            <a:extLst>
              <a:ext uri="{FF2B5EF4-FFF2-40B4-BE49-F238E27FC236}">
                <a16:creationId xmlns:a16="http://schemas.microsoft.com/office/drawing/2014/main" id="{DD5AF761-8643-4912-A404-4DF94C40EFEF}"/>
              </a:ext>
            </a:extLst>
          </p:cNvPr>
          <p:cNvSpPr/>
          <p:nvPr/>
        </p:nvSpPr>
        <p:spPr>
          <a:xfrm>
            <a:off x="10504714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Равно 75">
            <a:extLst>
              <a:ext uri="{FF2B5EF4-FFF2-40B4-BE49-F238E27FC236}">
                <a16:creationId xmlns:a16="http://schemas.microsoft.com/office/drawing/2014/main" id="{E3310854-C527-4A4E-BE65-BE0F92A8CB9C}"/>
              </a:ext>
            </a:extLst>
          </p:cNvPr>
          <p:cNvSpPr/>
          <p:nvPr/>
        </p:nvSpPr>
        <p:spPr>
          <a:xfrm>
            <a:off x="7685313" y="3091544"/>
            <a:ext cx="772885" cy="489857"/>
          </a:xfrm>
          <a:prstGeom prst="mathEqua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36" name="Рисунок 35">
            <a:extLst>
              <a:ext uri="{FF2B5EF4-FFF2-40B4-BE49-F238E27FC236}">
                <a16:creationId xmlns:a16="http://schemas.microsoft.com/office/drawing/2014/main" id="{ED423124-F1A0-4A3F-831E-8AA59125DB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5103" y="1845868"/>
            <a:ext cx="245820" cy="249673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B0E27FCD-B6D9-4FE5-A1FE-CE3D082D3A5C}"/>
              </a:ext>
            </a:extLst>
          </p:cNvPr>
          <p:cNvSpPr txBox="1"/>
          <p:nvPr/>
        </p:nvSpPr>
        <p:spPr>
          <a:xfrm>
            <a:off x="10353329" y="1775152"/>
            <a:ext cx="1098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eneasy.kz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Знак ''минус'' 2">
            <a:extLst>
              <a:ext uri="{FF2B5EF4-FFF2-40B4-BE49-F238E27FC236}">
                <a16:creationId xmlns:a16="http://schemas.microsoft.com/office/drawing/2014/main" id="{C6DFAF89-EC65-48A5-82F4-012CCF7B0CDB}"/>
              </a:ext>
            </a:extLst>
          </p:cNvPr>
          <p:cNvSpPr/>
          <p:nvPr/>
        </p:nvSpPr>
        <p:spPr>
          <a:xfrm>
            <a:off x="3706952" y="3091544"/>
            <a:ext cx="832385" cy="510180"/>
          </a:xfrm>
          <a:prstGeom prst="mathMin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10947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7977B18-4FCE-40B2-8F51-14649778A7A3}"/>
              </a:ext>
            </a:extLst>
          </p:cNvPr>
          <p:cNvSpPr/>
          <p:nvPr/>
        </p:nvSpPr>
        <p:spPr>
          <a:xfrm>
            <a:off x="304799" y="228598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E9BD16C3-5582-4A5F-B6C2-99AD646F325F}"/>
              </a:ext>
            </a:extLst>
          </p:cNvPr>
          <p:cNvSpPr/>
          <p:nvPr/>
        </p:nvSpPr>
        <p:spPr>
          <a:xfrm>
            <a:off x="1251855" y="228598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C8544D1-BE68-4020-B6D6-6BCB258E9F0D}"/>
              </a:ext>
            </a:extLst>
          </p:cNvPr>
          <p:cNvSpPr/>
          <p:nvPr/>
        </p:nvSpPr>
        <p:spPr>
          <a:xfrm>
            <a:off x="304798" y="1077686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A57552B-144B-4191-A800-7E06A12285D3}"/>
              </a:ext>
            </a:extLst>
          </p:cNvPr>
          <p:cNvSpPr/>
          <p:nvPr/>
        </p:nvSpPr>
        <p:spPr>
          <a:xfrm>
            <a:off x="1251854" y="1077686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083D7CB-BDD6-4834-80ED-E88A85A0D686}"/>
              </a:ext>
            </a:extLst>
          </p:cNvPr>
          <p:cNvSpPr/>
          <p:nvPr/>
        </p:nvSpPr>
        <p:spPr>
          <a:xfrm>
            <a:off x="2198911" y="228598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B273F44E-A505-4747-B429-67ED115BD716}"/>
              </a:ext>
            </a:extLst>
          </p:cNvPr>
          <p:cNvSpPr/>
          <p:nvPr/>
        </p:nvSpPr>
        <p:spPr>
          <a:xfrm>
            <a:off x="2198910" y="1077686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4DBAB7D-2B0B-43BE-8145-7F2C7A415052}"/>
              </a:ext>
            </a:extLst>
          </p:cNvPr>
          <p:cNvSpPr/>
          <p:nvPr/>
        </p:nvSpPr>
        <p:spPr>
          <a:xfrm>
            <a:off x="304798" y="1926774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22E1F3B6-8096-40A4-BF32-88F4A17F3F6A}"/>
              </a:ext>
            </a:extLst>
          </p:cNvPr>
          <p:cNvSpPr/>
          <p:nvPr/>
        </p:nvSpPr>
        <p:spPr>
          <a:xfrm>
            <a:off x="1251854" y="1926774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47018A0A-4EB0-40B5-AAAF-4E15A2543155}"/>
              </a:ext>
            </a:extLst>
          </p:cNvPr>
          <p:cNvSpPr/>
          <p:nvPr/>
        </p:nvSpPr>
        <p:spPr>
          <a:xfrm>
            <a:off x="2198910" y="1926774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22E641B0-DBE0-40EC-9723-E9AA55DC7580}"/>
              </a:ext>
            </a:extLst>
          </p:cNvPr>
          <p:cNvSpPr/>
          <p:nvPr/>
        </p:nvSpPr>
        <p:spPr>
          <a:xfrm>
            <a:off x="3254831" y="228598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11304D1-8E8B-4E19-85DA-62F881456AA0}"/>
              </a:ext>
            </a:extLst>
          </p:cNvPr>
          <p:cNvSpPr/>
          <p:nvPr/>
        </p:nvSpPr>
        <p:spPr>
          <a:xfrm>
            <a:off x="4201887" y="228598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50599FE4-F341-4A02-82BE-C70F684005F4}"/>
              </a:ext>
            </a:extLst>
          </p:cNvPr>
          <p:cNvSpPr/>
          <p:nvPr/>
        </p:nvSpPr>
        <p:spPr>
          <a:xfrm>
            <a:off x="3254830" y="1077686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61EDC007-A87E-4E80-B06B-8C8D7D6B6ECA}"/>
              </a:ext>
            </a:extLst>
          </p:cNvPr>
          <p:cNvSpPr/>
          <p:nvPr/>
        </p:nvSpPr>
        <p:spPr>
          <a:xfrm>
            <a:off x="4201886" y="1077686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2EDC0DAA-0512-4892-BF5C-9BF47952B954}"/>
              </a:ext>
            </a:extLst>
          </p:cNvPr>
          <p:cNvSpPr/>
          <p:nvPr/>
        </p:nvSpPr>
        <p:spPr>
          <a:xfrm>
            <a:off x="5148943" y="228598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55910BC7-99E1-4231-A687-385C1945ED2A}"/>
              </a:ext>
            </a:extLst>
          </p:cNvPr>
          <p:cNvSpPr/>
          <p:nvPr/>
        </p:nvSpPr>
        <p:spPr>
          <a:xfrm>
            <a:off x="5148942" y="1077686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3FAD1948-7CD2-4F0C-95A0-D09B0196E309}"/>
              </a:ext>
            </a:extLst>
          </p:cNvPr>
          <p:cNvSpPr/>
          <p:nvPr/>
        </p:nvSpPr>
        <p:spPr>
          <a:xfrm>
            <a:off x="3254830" y="1926774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F6DE6094-2A2A-4734-9368-5CCCE31A8F7C}"/>
              </a:ext>
            </a:extLst>
          </p:cNvPr>
          <p:cNvSpPr/>
          <p:nvPr/>
        </p:nvSpPr>
        <p:spPr>
          <a:xfrm>
            <a:off x="4201886" y="1926774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AEB43701-CE58-44F5-8011-C3230832461A}"/>
              </a:ext>
            </a:extLst>
          </p:cNvPr>
          <p:cNvSpPr/>
          <p:nvPr/>
        </p:nvSpPr>
        <p:spPr>
          <a:xfrm>
            <a:off x="5148942" y="1926774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41224AB7-1ADC-4098-8AEE-D19FF15E33A4}"/>
              </a:ext>
            </a:extLst>
          </p:cNvPr>
          <p:cNvSpPr/>
          <p:nvPr/>
        </p:nvSpPr>
        <p:spPr>
          <a:xfrm>
            <a:off x="6226631" y="228598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536F180D-9DF3-4153-9DB3-2BB1524DFA55}"/>
              </a:ext>
            </a:extLst>
          </p:cNvPr>
          <p:cNvSpPr/>
          <p:nvPr/>
        </p:nvSpPr>
        <p:spPr>
          <a:xfrm>
            <a:off x="7173687" y="228598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D4AF4496-0847-4E9E-8D20-232F57CF34E2}"/>
              </a:ext>
            </a:extLst>
          </p:cNvPr>
          <p:cNvSpPr/>
          <p:nvPr/>
        </p:nvSpPr>
        <p:spPr>
          <a:xfrm>
            <a:off x="6226630" y="1077686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B34A8911-8D8F-41A8-B6B5-DF31791AAC68}"/>
              </a:ext>
            </a:extLst>
          </p:cNvPr>
          <p:cNvSpPr/>
          <p:nvPr/>
        </p:nvSpPr>
        <p:spPr>
          <a:xfrm>
            <a:off x="7173686" y="1077686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C23E8879-2D58-4947-8D31-00E02FDC16FF}"/>
              </a:ext>
            </a:extLst>
          </p:cNvPr>
          <p:cNvSpPr/>
          <p:nvPr/>
        </p:nvSpPr>
        <p:spPr>
          <a:xfrm>
            <a:off x="8120743" y="228598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9D09F6C3-8CCA-47C0-8789-D1906022BDD2}"/>
              </a:ext>
            </a:extLst>
          </p:cNvPr>
          <p:cNvSpPr/>
          <p:nvPr/>
        </p:nvSpPr>
        <p:spPr>
          <a:xfrm>
            <a:off x="8120742" y="1077686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D32C4DC9-0DEF-48D4-877B-A5802BDC18FD}"/>
              </a:ext>
            </a:extLst>
          </p:cNvPr>
          <p:cNvSpPr/>
          <p:nvPr/>
        </p:nvSpPr>
        <p:spPr>
          <a:xfrm>
            <a:off x="6226630" y="1926774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F3F987E8-AA20-4129-AC24-FF12199378A8}"/>
              </a:ext>
            </a:extLst>
          </p:cNvPr>
          <p:cNvSpPr/>
          <p:nvPr/>
        </p:nvSpPr>
        <p:spPr>
          <a:xfrm>
            <a:off x="7173686" y="1926774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ACE5E8B3-5AFD-40BC-8C62-F4FA8B38AE4B}"/>
              </a:ext>
            </a:extLst>
          </p:cNvPr>
          <p:cNvSpPr/>
          <p:nvPr/>
        </p:nvSpPr>
        <p:spPr>
          <a:xfrm>
            <a:off x="8120742" y="1926774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841F0924-D9C2-40E5-93F0-F3C1C7FC9F79}"/>
              </a:ext>
            </a:extLst>
          </p:cNvPr>
          <p:cNvSpPr/>
          <p:nvPr/>
        </p:nvSpPr>
        <p:spPr>
          <a:xfrm>
            <a:off x="9198431" y="228598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3332AEDF-DFB2-4761-AD84-63A1D4396EDF}"/>
              </a:ext>
            </a:extLst>
          </p:cNvPr>
          <p:cNvSpPr/>
          <p:nvPr/>
        </p:nvSpPr>
        <p:spPr>
          <a:xfrm>
            <a:off x="10145487" y="228598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20397219-FED9-4621-A037-F25CCD693EFB}"/>
              </a:ext>
            </a:extLst>
          </p:cNvPr>
          <p:cNvSpPr/>
          <p:nvPr/>
        </p:nvSpPr>
        <p:spPr>
          <a:xfrm>
            <a:off x="9198430" y="1077686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7B42F1F9-0F25-4086-99A8-A6BAC5C1AE79}"/>
              </a:ext>
            </a:extLst>
          </p:cNvPr>
          <p:cNvSpPr/>
          <p:nvPr/>
        </p:nvSpPr>
        <p:spPr>
          <a:xfrm>
            <a:off x="10145486" y="1077686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E69E6479-1A3A-42B2-A91F-20DEED4D65C2}"/>
              </a:ext>
            </a:extLst>
          </p:cNvPr>
          <p:cNvSpPr/>
          <p:nvPr/>
        </p:nvSpPr>
        <p:spPr>
          <a:xfrm>
            <a:off x="11092543" y="228598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D753DABD-0D64-4E63-8F85-BA3D670D392D}"/>
              </a:ext>
            </a:extLst>
          </p:cNvPr>
          <p:cNvSpPr/>
          <p:nvPr/>
        </p:nvSpPr>
        <p:spPr>
          <a:xfrm>
            <a:off x="11092542" y="1077686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3CF5E93B-CF15-4ABB-AA62-7D8A2F894EDB}"/>
              </a:ext>
            </a:extLst>
          </p:cNvPr>
          <p:cNvSpPr/>
          <p:nvPr/>
        </p:nvSpPr>
        <p:spPr>
          <a:xfrm>
            <a:off x="9198430" y="1926774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8BF9A313-52B8-42F2-9A79-1261978806ED}"/>
              </a:ext>
            </a:extLst>
          </p:cNvPr>
          <p:cNvSpPr/>
          <p:nvPr/>
        </p:nvSpPr>
        <p:spPr>
          <a:xfrm>
            <a:off x="10145486" y="1926774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A58DBE90-8EC9-4315-9826-CB906B935BA7}"/>
              </a:ext>
            </a:extLst>
          </p:cNvPr>
          <p:cNvSpPr/>
          <p:nvPr/>
        </p:nvSpPr>
        <p:spPr>
          <a:xfrm>
            <a:off x="11092542" y="1926774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422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F0CBFDEE-D54E-4F17-9B34-5A74425F62A4}"/>
              </a:ext>
            </a:extLst>
          </p:cNvPr>
          <p:cNvSpPr/>
          <p:nvPr/>
        </p:nvSpPr>
        <p:spPr>
          <a:xfrm>
            <a:off x="152400" y="1349828"/>
            <a:ext cx="11887199" cy="4158343"/>
          </a:xfrm>
          <a:prstGeom prst="round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844C0BD-307C-4393-B367-3B790090C61D}"/>
              </a:ext>
            </a:extLst>
          </p:cNvPr>
          <p:cNvSpPr/>
          <p:nvPr/>
        </p:nvSpPr>
        <p:spPr>
          <a:xfrm>
            <a:off x="468086" y="1970314"/>
            <a:ext cx="1567543" cy="1382486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564DD042-E5F8-4DA9-83BA-004880F962B8}"/>
              </a:ext>
            </a:extLst>
          </p:cNvPr>
          <p:cNvSpPr/>
          <p:nvPr/>
        </p:nvSpPr>
        <p:spPr>
          <a:xfrm>
            <a:off x="2035629" y="1970314"/>
            <a:ext cx="1567543" cy="138248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2C452A9-1C7D-45B9-9947-FC6BD57343C3}"/>
              </a:ext>
            </a:extLst>
          </p:cNvPr>
          <p:cNvSpPr/>
          <p:nvPr/>
        </p:nvSpPr>
        <p:spPr>
          <a:xfrm>
            <a:off x="468086" y="3352800"/>
            <a:ext cx="1567543" cy="138248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8DDBEF47-7EE3-4C16-BB7C-C1C08D8AAE9D}"/>
              </a:ext>
            </a:extLst>
          </p:cNvPr>
          <p:cNvSpPr/>
          <p:nvPr/>
        </p:nvSpPr>
        <p:spPr>
          <a:xfrm>
            <a:off x="2035629" y="3352800"/>
            <a:ext cx="1567543" cy="1382486"/>
          </a:xfrm>
          <a:prstGeom prst="rect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5A38AF0B-FCC0-40B9-B445-EC406851E249}"/>
              </a:ext>
            </a:extLst>
          </p:cNvPr>
          <p:cNvSpPr/>
          <p:nvPr/>
        </p:nvSpPr>
        <p:spPr>
          <a:xfrm>
            <a:off x="4528457" y="1970314"/>
            <a:ext cx="1567543" cy="1382486"/>
          </a:xfrm>
          <a:prstGeom prst="rect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6EBFE5D5-D386-4B55-806B-D778389F89A9}"/>
              </a:ext>
            </a:extLst>
          </p:cNvPr>
          <p:cNvSpPr/>
          <p:nvPr/>
        </p:nvSpPr>
        <p:spPr>
          <a:xfrm>
            <a:off x="6096000" y="1970314"/>
            <a:ext cx="1567543" cy="13824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D61E60D-6BB8-467A-82B4-4FD46C4E461D}"/>
              </a:ext>
            </a:extLst>
          </p:cNvPr>
          <p:cNvSpPr/>
          <p:nvPr/>
        </p:nvSpPr>
        <p:spPr>
          <a:xfrm>
            <a:off x="4528457" y="3352800"/>
            <a:ext cx="1567543" cy="13824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CAE86679-FB83-4357-A619-4CC8233BCBF1}"/>
              </a:ext>
            </a:extLst>
          </p:cNvPr>
          <p:cNvSpPr/>
          <p:nvPr/>
        </p:nvSpPr>
        <p:spPr>
          <a:xfrm>
            <a:off x="6096000" y="3352800"/>
            <a:ext cx="1567543" cy="1382486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099CB23F-2491-431E-B293-D4ABDD80C6E3}"/>
              </a:ext>
            </a:extLst>
          </p:cNvPr>
          <p:cNvSpPr/>
          <p:nvPr/>
        </p:nvSpPr>
        <p:spPr>
          <a:xfrm>
            <a:off x="8588828" y="1970314"/>
            <a:ext cx="1567543" cy="1382486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871F48F3-6753-4085-8C70-3D39154D0438}"/>
              </a:ext>
            </a:extLst>
          </p:cNvPr>
          <p:cNvSpPr/>
          <p:nvPr/>
        </p:nvSpPr>
        <p:spPr>
          <a:xfrm>
            <a:off x="10156371" y="1970314"/>
            <a:ext cx="1567543" cy="138248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95921E85-5D41-4966-B08A-F0B20CD94C49}"/>
              </a:ext>
            </a:extLst>
          </p:cNvPr>
          <p:cNvSpPr/>
          <p:nvPr/>
        </p:nvSpPr>
        <p:spPr>
          <a:xfrm>
            <a:off x="8588828" y="3352800"/>
            <a:ext cx="1567543" cy="138248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8194C6C0-03FB-47B1-B40A-A76584460EA2}"/>
              </a:ext>
            </a:extLst>
          </p:cNvPr>
          <p:cNvSpPr/>
          <p:nvPr/>
        </p:nvSpPr>
        <p:spPr>
          <a:xfrm>
            <a:off x="10156371" y="3352800"/>
            <a:ext cx="1567543" cy="1382486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Знак ''плюс'' 19">
            <a:extLst>
              <a:ext uri="{FF2B5EF4-FFF2-40B4-BE49-F238E27FC236}">
                <a16:creationId xmlns:a16="http://schemas.microsoft.com/office/drawing/2014/main" id="{AF68E5A0-4847-4D94-9D8E-EEF54F019A16}"/>
              </a:ext>
            </a:extLst>
          </p:cNvPr>
          <p:cNvSpPr/>
          <p:nvPr/>
        </p:nvSpPr>
        <p:spPr>
          <a:xfrm>
            <a:off x="3712029" y="3026228"/>
            <a:ext cx="685800" cy="653143"/>
          </a:xfrm>
          <a:prstGeom prst="mathPl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 20">
            <a:extLst>
              <a:ext uri="{FF2B5EF4-FFF2-40B4-BE49-F238E27FC236}">
                <a16:creationId xmlns:a16="http://schemas.microsoft.com/office/drawing/2014/main" id="{7F7F0B13-6366-46A3-8A60-BD1F829F2210}"/>
              </a:ext>
            </a:extLst>
          </p:cNvPr>
          <p:cNvSpPr/>
          <p:nvPr/>
        </p:nvSpPr>
        <p:spPr>
          <a:xfrm>
            <a:off x="7739743" y="3107870"/>
            <a:ext cx="772885" cy="489857"/>
          </a:xfrm>
          <a:prstGeom prst="mathEqua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C91B702A-0E18-4098-85DE-E64A572B22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3952" y="1654981"/>
            <a:ext cx="245820" cy="249673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48C0A611-1237-406D-99A4-E434E96294E3}"/>
              </a:ext>
            </a:extLst>
          </p:cNvPr>
          <p:cNvSpPr txBox="1"/>
          <p:nvPr/>
        </p:nvSpPr>
        <p:spPr>
          <a:xfrm>
            <a:off x="10632178" y="1584265"/>
            <a:ext cx="1098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eneasy.kz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397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F0CBFDEE-D54E-4F17-9B34-5A74425F62A4}"/>
              </a:ext>
            </a:extLst>
          </p:cNvPr>
          <p:cNvSpPr/>
          <p:nvPr/>
        </p:nvSpPr>
        <p:spPr>
          <a:xfrm>
            <a:off x="152400" y="1349828"/>
            <a:ext cx="11887199" cy="4158343"/>
          </a:xfrm>
          <a:prstGeom prst="round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844C0BD-307C-4393-B367-3B790090C61D}"/>
              </a:ext>
            </a:extLst>
          </p:cNvPr>
          <p:cNvSpPr/>
          <p:nvPr/>
        </p:nvSpPr>
        <p:spPr>
          <a:xfrm>
            <a:off x="468086" y="1970314"/>
            <a:ext cx="1567543" cy="1382486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564DD042-E5F8-4DA9-83BA-004880F962B8}"/>
              </a:ext>
            </a:extLst>
          </p:cNvPr>
          <p:cNvSpPr/>
          <p:nvPr/>
        </p:nvSpPr>
        <p:spPr>
          <a:xfrm>
            <a:off x="2035629" y="1970314"/>
            <a:ext cx="1567543" cy="138248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2C452A9-1C7D-45B9-9947-FC6BD57343C3}"/>
              </a:ext>
            </a:extLst>
          </p:cNvPr>
          <p:cNvSpPr/>
          <p:nvPr/>
        </p:nvSpPr>
        <p:spPr>
          <a:xfrm>
            <a:off x="468086" y="3352800"/>
            <a:ext cx="1567543" cy="138248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8DDBEF47-7EE3-4C16-BB7C-C1C08D8AAE9D}"/>
              </a:ext>
            </a:extLst>
          </p:cNvPr>
          <p:cNvSpPr/>
          <p:nvPr/>
        </p:nvSpPr>
        <p:spPr>
          <a:xfrm>
            <a:off x="2035629" y="3352800"/>
            <a:ext cx="1567543" cy="1382486"/>
          </a:xfrm>
          <a:prstGeom prst="rect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5A38AF0B-FCC0-40B9-B445-EC406851E249}"/>
              </a:ext>
            </a:extLst>
          </p:cNvPr>
          <p:cNvSpPr/>
          <p:nvPr/>
        </p:nvSpPr>
        <p:spPr>
          <a:xfrm>
            <a:off x="4528457" y="1970314"/>
            <a:ext cx="1567543" cy="138248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6EBFE5D5-D386-4B55-806B-D778389F89A9}"/>
              </a:ext>
            </a:extLst>
          </p:cNvPr>
          <p:cNvSpPr/>
          <p:nvPr/>
        </p:nvSpPr>
        <p:spPr>
          <a:xfrm>
            <a:off x="6096000" y="1970314"/>
            <a:ext cx="1567543" cy="13824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D61E60D-6BB8-467A-82B4-4FD46C4E461D}"/>
              </a:ext>
            </a:extLst>
          </p:cNvPr>
          <p:cNvSpPr/>
          <p:nvPr/>
        </p:nvSpPr>
        <p:spPr>
          <a:xfrm>
            <a:off x="4528457" y="3352800"/>
            <a:ext cx="1567543" cy="13824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CAE86679-FB83-4357-A619-4CC8233BCBF1}"/>
              </a:ext>
            </a:extLst>
          </p:cNvPr>
          <p:cNvSpPr/>
          <p:nvPr/>
        </p:nvSpPr>
        <p:spPr>
          <a:xfrm>
            <a:off x="6096000" y="3352800"/>
            <a:ext cx="1567543" cy="1382486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099CB23F-2491-431E-B293-D4ABDD80C6E3}"/>
              </a:ext>
            </a:extLst>
          </p:cNvPr>
          <p:cNvSpPr/>
          <p:nvPr/>
        </p:nvSpPr>
        <p:spPr>
          <a:xfrm>
            <a:off x="8588828" y="1970314"/>
            <a:ext cx="1567543" cy="1382486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871F48F3-6753-4085-8C70-3D39154D0438}"/>
              </a:ext>
            </a:extLst>
          </p:cNvPr>
          <p:cNvSpPr/>
          <p:nvPr/>
        </p:nvSpPr>
        <p:spPr>
          <a:xfrm>
            <a:off x="10156371" y="1970314"/>
            <a:ext cx="1567543" cy="138248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95921E85-5D41-4966-B08A-F0B20CD94C49}"/>
              </a:ext>
            </a:extLst>
          </p:cNvPr>
          <p:cNvSpPr/>
          <p:nvPr/>
        </p:nvSpPr>
        <p:spPr>
          <a:xfrm>
            <a:off x="8588828" y="3352800"/>
            <a:ext cx="1567543" cy="138248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8194C6C0-03FB-47B1-B40A-A76584460EA2}"/>
              </a:ext>
            </a:extLst>
          </p:cNvPr>
          <p:cNvSpPr/>
          <p:nvPr/>
        </p:nvSpPr>
        <p:spPr>
          <a:xfrm>
            <a:off x="10156371" y="3352800"/>
            <a:ext cx="1567543" cy="1382486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Знак ''плюс'' 19">
            <a:extLst>
              <a:ext uri="{FF2B5EF4-FFF2-40B4-BE49-F238E27FC236}">
                <a16:creationId xmlns:a16="http://schemas.microsoft.com/office/drawing/2014/main" id="{AF68E5A0-4847-4D94-9D8E-EEF54F019A16}"/>
              </a:ext>
            </a:extLst>
          </p:cNvPr>
          <p:cNvSpPr/>
          <p:nvPr/>
        </p:nvSpPr>
        <p:spPr>
          <a:xfrm>
            <a:off x="3712029" y="3026228"/>
            <a:ext cx="685800" cy="653143"/>
          </a:xfrm>
          <a:prstGeom prst="mathPl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 20">
            <a:extLst>
              <a:ext uri="{FF2B5EF4-FFF2-40B4-BE49-F238E27FC236}">
                <a16:creationId xmlns:a16="http://schemas.microsoft.com/office/drawing/2014/main" id="{7F7F0B13-6366-46A3-8A60-BD1F829F2210}"/>
              </a:ext>
            </a:extLst>
          </p:cNvPr>
          <p:cNvSpPr/>
          <p:nvPr/>
        </p:nvSpPr>
        <p:spPr>
          <a:xfrm>
            <a:off x="7739743" y="3107870"/>
            <a:ext cx="772885" cy="489857"/>
          </a:xfrm>
          <a:prstGeom prst="mathEqua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CD0F7063-1BD7-4997-9B8E-5503DAE32EE2}"/>
              </a:ext>
            </a:extLst>
          </p:cNvPr>
          <p:cNvSpPr/>
          <p:nvPr/>
        </p:nvSpPr>
        <p:spPr>
          <a:xfrm>
            <a:off x="4528457" y="3352798"/>
            <a:ext cx="1567543" cy="1382486"/>
          </a:xfrm>
          <a:prstGeom prst="rect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6AE3257B-C54C-4202-8C8A-23632EA747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3952" y="1654981"/>
            <a:ext cx="245820" cy="24967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CF8E09AB-856F-497B-AFDB-969F176C571C}"/>
              </a:ext>
            </a:extLst>
          </p:cNvPr>
          <p:cNvSpPr txBox="1"/>
          <p:nvPr/>
        </p:nvSpPr>
        <p:spPr>
          <a:xfrm>
            <a:off x="10632178" y="1584265"/>
            <a:ext cx="1098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eneasy.kz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972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844C0BD-307C-4393-B367-3B790090C61D}"/>
              </a:ext>
            </a:extLst>
          </p:cNvPr>
          <p:cNvSpPr/>
          <p:nvPr/>
        </p:nvSpPr>
        <p:spPr>
          <a:xfrm>
            <a:off x="468086" y="1970314"/>
            <a:ext cx="1567543" cy="1382486"/>
          </a:xfrm>
          <a:prstGeom prst="rect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564DD042-E5F8-4DA9-83BA-004880F962B8}"/>
              </a:ext>
            </a:extLst>
          </p:cNvPr>
          <p:cNvSpPr/>
          <p:nvPr/>
        </p:nvSpPr>
        <p:spPr>
          <a:xfrm>
            <a:off x="2035629" y="1970314"/>
            <a:ext cx="1567543" cy="1382486"/>
          </a:xfrm>
          <a:prstGeom prst="rect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2C452A9-1C7D-45B9-9947-FC6BD57343C3}"/>
              </a:ext>
            </a:extLst>
          </p:cNvPr>
          <p:cNvSpPr/>
          <p:nvPr/>
        </p:nvSpPr>
        <p:spPr>
          <a:xfrm>
            <a:off x="468086" y="3352800"/>
            <a:ext cx="1567543" cy="1382486"/>
          </a:xfrm>
          <a:prstGeom prst="rect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8DDBEF47-7EE3-4C16-BB7C-C1C08D8AAE9D}"/>
              </a:ext>
            </a:extLst>
          </p:cNvPr>
          <p:cNvSpPr/>
          <p:nvPr/>
        </p:nvSpPr>
        <p:spPr>
          <a:xfrm>
            <a:off x="2035629" y="3352800"/>
            <a:ext cx="1567543" cy="138248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5A38AF0B-FCC0-40B9-B445-EC406851E249}"/>
              </a:ext>
            </a:extLst>
          </p:cNvPr>
          <p:cNvSpPr/>
          <p:nvPr/>
        </p:nvSpPr>
        <p:spPr>
          <a:xfrm>
            <a:off x="4528457" y="1970314"/>
            <a:ext cx="1567543" cy="1382486"/>
          </a:xfrm>
          <a:prstGeom prst="rect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6EBFE5D5-D386-4B55-806B-D778389F89A9}"/>
              </a:ext>
            </a:extLst>
          </p:cNvPr>
          <p:cNvSpPr/>
          <p:nvPr/>
        </p:nvSpPr>
        <p:spPr>
          <a:xfrm>
            <a:off x="6096000" y="1970314"/>
            <a:ext cx="1567543" cy="13824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D61E60D-6BB8-467A-82B4-4FD46C4E461D}"/>
              </a:ext>
            </a:extLst>
          </p:cNvPr>
          <p:cNvSpPr/>
          <p:nvPr/>
        </p:nvSpPr>
        <p:spPr>
          <a:xfrm>
            <a:off x="4528457" y="3352800"/>
            <a:ext cx="1567543" cy="13824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CAE86679-FB83-4357-A619-4CC8233BCBF1}"/>
              </a:ext>
            </a:extLst>
          </p:cNvPr>
          <p:cNvSpPr/>
          <p:nvPr/>
        </p:nvSpPr>
        <p:spPr>
          <a:xfrm>
            <a:off x="6096000" y="3352800"/>
            <a:ext cx="1567543" cy="1382486"/>
          </a:xfrm>
          <a:prstGeom prst="rect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099CB23F-2491-431E-B293-D4ABDD80C6E3}"/>
              </a:ext>
            </a:extLst>
          </p:cNvPr>
          <p:cNvSpPr/>
          <p:nvPr/>
        </p:nvSpPr>
        <p:spPr>
          <a:xfrm>
            <a:off x="8588828" y="1970314"/>
            <a:ext cx="1567543" cy="1382486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871F48F3-6753-4085-8C70-3D39154D0438}"/>
              </a:ext>
            </a:extLst>
          </p:cNvPr>
          <p:cNvSpPr/>
          <p:nvPr/>
        </p:nvSpPr>
        <p:spPr>
          <a:xfrm>
            <a:off x="10156371" y="1970314"/>
            <a:ext cx="1567543" cy="138248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95921E85-5D41-4966-B08A-F0B20CD94C49}"/>
              </a:ext>
            </a:extLst>
          </p:cNvPr>
          <p:cNvSpPr/>
          <p:nvPr/>
        </p:nvSpPr>
        <p:spPr>
          <a:xfrm>
            <a:off x="8588828" y="3352800"/>
            <a:ext cx="1567543" cy="1382486"/>
          </a:xfrm>
          <a:prstGeom prst="rect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8194C6C0-03FB-47B1-B40A-A76584460EA2}"/>
              </a:ext>
            </a:extLst>
          </p:cNvPr>
          <p:cNvSpPr/>
          <p:nvPr/>
        </p:nvSpPr>
        <p:spPr>
          <a:xfrm>
            <a:off x="10156371" y="3352800"/>
            <a:ext cx="1567543" cy="1382486"/>
          </a:xfrm>
          <a:prstGeom prst="rect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CD0F7063-1BD7-4997-9B8E-5503DAE32EE2}"/>
              </a:ext>
            </a:extLst>
          </p:cNvPr>
          <p:cNvSpPr/>
          <p:nvPr/>
        </p:nvSpPr>
        <p:spPr>
          <a:xfrm>
            <a:off x="4528457" y="3352798"/>
            <a:ext cx="1567543" cy="138248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7812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F0CBFDEE-D54E-4F17-9B34-5A74425F62A4}"/>
              </a:ext>
            </a:extLst>
          </p:cNvPr>
          <p:cNvSpPr/>
          <p:nvPr/>
        </p:nvSpPr>
        <p:spPr>
          <a:xfrm>
            <a:off x="152400" y="1349828"/>
            <a:ext cx="11887199" cy="4158343"/>
          </a:xfrm>
          <a:prstGeom prst="round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58CDFA0-260F-47C7-A285-3579C9E41340}"/>
              </a:ext>
            </a:extLst>
          </p:cNvPr>
          <p:cNvSpPr/>
          <p:nvPr/>
        </p:nvSpPr>
        <p:spPr>
          <a:xfrm>
            <a:off x="740228" y="2144484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id="{8DE91803-3A73-4D5F-AFE5-517A548F2FF9}"/>
              </a:ext>
            </a:extLst>
          </p:cNvPr>
          <p:cNvSpPr/>
          <p:nvPr/>
        </p:nvSpPr>
        <p:spPr>
          <a:xfrm>
            <a:off x="1687284" y="2144484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id="{02B90502-D291-47DF-B2C3-DEF9F873CF0F}"/>
              </a:ext>
            </a:extLst>
          </p:cNvPr>
          <p:cNvSpPr/>
          <p:nvPr/>
        </p:nvSpPr>
        <p:spPr>
          <a:xfrm>
            <a:off x="740227" y="2993572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>
            <a:extLst>
              <a:ext uri="{FF2B5EF4-FFF2-40B4-BE49-F238E27FC236}">
                <a16:creationId xmlns:a16="http://schemas.microsoft.com/office/drawing/2014/main" id="{732237BA-E89B-4A61-B255-B2696AE6DEC6}"/>
              </a:ext>
            </a:extLst>
          </p:cNvPr>
          <p:cNvSpPr/>
          <p:nvPr/>
        </p:nvSpPr>
        <p:spPr>
          <a:xfrm>
            <a:off x="1687283" y="2993572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>
            <a:extLst>
              <a:ext uri="{FF2B5EF4-FFF2-40B4-BE49-F238E27FC236}">
                <a16:creationId xmlns:a16="http://schemas.microsoft.com/office/drawing/2014/main" id="{BE650B7A-F050-4EB2-AAF1-0BB160B3B22C}"/>
              </a:ext>
            </a:extLst>
          </p:cNvPr>
          <p:cNvSpPr/>
          <p:nvPr/>
        </p:nvSpPr>
        <p:spPr>
          <a:xfrm>
            <a:off x="2634340" y="2144484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extLst>
              <a:ext uri="{FF2B5EF4-FFF2-40B4-BE49-F238E27FC236}">
                <a16:creationId xmlns:a16="http://schemas.microsoft.com/office/drawing/2014/main" id="{4ADEF8BE-A6C7-4240-B163-AACD2B31E8F2}"/>
              </a:ext>
            </a:extLst>
          </p:cNvPr>
          <p:cNvSpPr/>
          <p:nvPr/>
        </p:nvSpPr>
        <p:spPr>
          <a:xfrm>
            <a:off x="2634339" y="2993572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>
            <a:extLst>
              <a:ext uri="{FF2B5EF4-FFF2-40B4-BE49-F238E27FC236}">
                <a16:creationId xmlns:a16="http://schemas.microsoft.com/office/drawing/2014/main" id="{64826778-0302-4C6B-AAEE-9C148E27BB61}"/>
              </a:ext>
            </a:extLst>
          </p:cNvPr>
          <p:cNvSpPr/>
          <p:nvPr/>
        </p:nvSpPr>
        <p:spPr>
          <a:xfrm>
            <a:off x="740227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id="{D712FA33-329E-4F4A-98EC-9E17FC9ABCD1}"/>
              </a:ext>
            </a:extLst>
          </p:cNvPr>
          <p:cNvSpPr/>
          <p:nvPr/>
        </p:nvSpPr>
        <p:spPr>
          <a:xfrm>
            <a:off x="1687283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id="{A348D1CA-4B56-4918-B435-444BEB6E6FAF}"/>
              </a:ext>
            </a:extLst>
          </p:cNvPr>
          <p:cNvSpPr/>
          <p:nvPr/>
        </p:nvSpPr>
        <p:spPr>
          <a:xfrm>
            <a:off x="2634339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 56">
            <a:extLst>
              <a:ext uri="{FF2B5EF4-FFF2-40B4-BE49-F238E27FC236}">
                <a16:creationId xmlns:a16="http://schemas.microsoft.com/office/drawing/2014/main" id="{4D264A05-71BB-4527-8C9B-C16D56412DA9}"/>
              </a:ext>
            </a:extLst>
          </p:cNvPr>
          <p:cNvSpPr/>
          <p:nvPr/>
        </p:nvSpPr>
        <p:spPr>
          <a:xfrm>
            <a:off x="4691742" y="2144484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Прямоугольник 57">
            <a:extLst>
              <a:ext uri="{FF2B5EF4-FFF2-40B4-BE49-F238E27FC236}">
                <a16:creationId xmlns:a16="http://schemas.microsoft.com/office/drawing/2014/main" id="{9A7A0DBB-9335-4DDE-8691-195F108C7353}"/>
              </a:ext>
            </a:extLst>
          </p:cNvPr>
          <p:cNvSpPr/>
          <p:nvPr/>
        </p:nvSpPr>
        <p:spPr>
          <a:xfrm>
            <a:off x="5638798" y="2144484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рямоугольник 58">
            <a:extLst>
              <a:ext uri="{FF2B5EF4-FFF2-40B4-BE49-F238E27FC236}">
                <a16:creationId xmlns:a16="http://schemas.microsoft.com/office/drawing/2014/main" id="{6949CD11-550D-42BB-8080-C3D1369FB6DE}"/>
              </a:ext>
            </a:extLst>
          </p:cNvPr>
          <p:cNvSpPr/>
          <p:nvPr/>
        </p:nvSpPr>
        <p:spPr>
          <a:xfrm>
            <a:off x="4691741" y="2993572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 59">
            <a:extLst>
              <a:ext uri="{FF2B5EF4-FFF2-40B4-BE49-F238E27FC236}">
                <a16:creationId xmlns:a16="http://schemas.microsoft.com/office/drawing/2014/main" id="{213E6F19-5DAA-4E12-AEB3-C69B82C77BF2}"/>
              </a:ext>
            </a:extLst>
          </p:cNvPr>
          <p:cNvSpPr/>
          <p:nvPr/>
        </p:nvSpPr>
        <p:spPr>
          <a:xfrm>
            <a:off x="5638797" y="2993572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id="{E1652004-A890-4B7C-ACE0-095EEB1B8ED9}"/>
              </a:ext>
            </a:extLst>
          </p:cNvPr>
          <p:cNvSpPr/>
          <p:nvPr/>
        </p:nvSpPr>
        <p:spPr>
          <a:xfrm>
            <a:off x="6585854" y="2144484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рямоугольник 61">
            <a:extLst>
              <a:ext uri="{FF2B5EF4-FFF2-40B4-BE49-F238E27FC236}">
                <a16:creationId xmlns:a16="http://schemas.microsoft.com/office/drawing/2014/main" id="{DBCA0F4F-7818-4BF2-A59F-F4AA43BD1E16}"/>
              </a:ext>
            </a:extLst>
          </p:cNvPr>
          <p:cNvSpPr/>
          <p:nvPr/>
        </p:nvSpPr>
        <p:spPr>
          <a:xfrm>
            <a:off x="6585853" y="2993572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Прямоугольник 62">
            <a:extLst>
              <a:ext uri="{FF2B5EF4-FFF2-40B4-BE49-F238E27FC236}">
                <a16:creationId xmlns:a16="http://schemas.microsoft.com/office/drawing/2014/main" id="{C82D52D5-8E71-47E5-8F92-05DBE7A71BE7}"/>
              </a:ext>
            </a:extLst>
          </p:cNvPr>
          <p:cNvSpPr/>
          <p:nvPr/>
        </p:nvSpPr>
        <p:spPr>
          <a:xfrm>
            <a:off x="4691741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Прямоугольник 63">
            <a:extLst>
              <a:ext uri="{FF2B5EF4-FFF2-40B4-BE49-F238E27FC236}">
                <a16:creationId xmlns:a16="http://schemas.microsoft.com/office/drawing/2014/main" id="{6C71EA27-1590-4B51-92D4-CE06393A33C5}"/>
              </a:ext>
            </a:extLst>
          </p:cNvPr>
          <p:cNvSpPr/>
          <p:nvPr/>
        </p:nvSpPr>
        <p:spPr>
          <a:xfrm>
            <a:off x="5638797" y="3842660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 64">
            <a:extLst>
              <a:ext uri="{FF2B5EF4-FFF2-40B4-BE49-F238E27FC236}">
                <a16:creationId xmlns:a16="http://schemas.microsoft.com/office/drawing/2014/main" id="{770F3C7D-158B-43AF-A7A1-B83CA3012AA9}"/>
              </a:ext>
            </a:extLst>
          </p:cNvPr>
          <p:cNvSpPr/>
          <p:nvPr/>
        </p:nvSpPr>
        <p:spPr>
          <a:xfrm>
            <a:off x="6585853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>
            <a:extLst>
              <a:ext uri="{FF2B5EF4-FFF2-40B4-BE49-F238E27FC236}">
                <a16:creationId xmlns:a16="http://schemas.microsoft.com/office/drawing/2014/main" id="{8BEB4701-2E0F-41D7-85F5-8A9AE2773609}"/>
              </a:ext>
            </a:extLst>
          </p:cNvPr>
          <p:cNvSpPr/>
          <p:nvPr/>
        </p:nvSpPr>
        <p:spPr>
          <a:xfrm>
            <a:off x="8610603" y="2144484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рямоугольник 66">
            <a:extLst>
              <a:ext uri="{FF2B5EF4-FFF2-40B4-BE49-F238E27FC236}">
                <a16:creationId xmlns:a16="http://schemas.microsoft.com/office/drawing/2014/main" id="{3ED4559C-5D1D-4BBE-A7EB-958F2263A36E}"/>
              </a:ext>
            </a:extLst>
          </p:cNvPr>
          <p:cNvSpPr/>
          <p:nvPr/>
        </p:nvSpPr>
        <p:spPr>
          <a:xfrm>
            <a:off x="9557659" y="2144484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рямоугольник 67">
            <a:extLst>
              <a:ext uri="{FF2B5EF4-FFF2-40B4-BE49-F238E27FC236}">
                <a16:creationId xmlns:a16="http://schemas.microsoft.com/office/drawing/2014/main" id="{E50B54F2-987A-4A00-916B-3158251BBB7B}"/>
              </a:ext>
            </a:extLst>
          </p:cNvPr>
          <p:cNvSpPr/>
          <p:nvPr/>
        </p:nvSpPr>
        <p:spPr>
          <a:xfrm>
            <a:off x="8610602" y="2993572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Прямоугольник 68">
            <a:extLst>
              <a:ext uri="{FF2B5EF4-FFF2-40B4-BE49-F238E27FC236}">
                <a16:creationId xmlns:a16="http://schemas.microsoft.com/office/drawing/2014/main" id="{5C96C279-A7F1-49F8-B782-46F2075D8A60}"/>
              </a:ext>
            </a:extLst>
          </p:cNvPr>
          <p:cNvSpPr/>
          <p:nvPr/>
        </p:nvSpPr>
        <p:spPr>
          <a:xfrm>
            <a:off x="9557658" y="2993572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Прямоугольник 69">
            <a:extLst>
              <a:ext uri="{FF2B5EF4-FFF2-40B4-BE49-F238E27FC236}">
                <a16:creationId xmlns:a16="http://schemas.microsoft.com/office/drawing/2014/main" id="{71AF9F66-30D1-4D4E-8E15-279BD4D56E03}"/>
              </a:ext>
            </a:extLst>
          </p:cNvPr>
          <p:cNvSpPr/>
          <p:nvPr/>
        </p:nvSpPr>
        <p:spPr>
          <a:xfrm>
            <a:off x="10504715" y="2144484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рямоугольник 70">
            <a:extLst>
              <a:ext uri="{FF2B5EF4-FFF2-40B4-BE49-F238E27FC236}">
                <a16:creationId xmlns:a16="http://schemas.microsoft.com/office/drawing/2014/main" id="{A5A348FB-A0C9-44E1-B057-639A18D22102}"/>
              </a:ext>
            </a:extLst>
          </p:cNvPr>
          <p:cNvSpPr/>
          <p:nvPr/>
        </p:nvSpPr>
        <p:spPr>
          <a:xfrm>
            <a:off x="10504714" y="2993572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Прямоугольник 71">
            <a:extLst>
              <a:ext uri="{FF2B5EF4-FFF2-40B4-BE49-F238E27FC236}">
                <a16:creationId xmlns:a16="http://schemas.microsoft.com/office/drawing/2014/main" id="{D99DD33A-B213-4912-BD60-47D99D838C88}"/>
              </a:ext>
            </a:extLst>
          </p:cNvPr>
          <p:cNvSpPr/>
          <p:nvPr/>
        </p:nvSpPr>
        <p:spPr>
          <a:xfrm>
            <a:off x="8610602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Прямоугольник 72">
            <a:extLst>
              <a:ext uri="{FF2B5EF4-FFF2-40B4-BE49-F238E27FC236}">
                <a16:creationId xmlns:a16="http://schemas.microsoft.com/office/drawing/2014/main" id="{1C0FF9A0-FA4C-4392-A89B-DAF533E9E27C}"/>
              </a:ext>
            </a:extLst>
          </p:cNvPr>
          <p:cNvSpPr/>
          <p:nvPr/>
        </p:nvSpPr>
        <p:spPr>
          <a:xfrm>
            <a:off x="9557658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Прямоугольник 73">
            <a:extLst>
              <a:ext uri="{FF2B5EF4-FFF2-40B4-BE49-F238E27FC236}">
                <a16:creationId xmlns:a16="http://schemas.microsoft.com/office/drawing/2014/main" id="{DD5AF761-8643-4912-A404-4DF94C40EFEF}"/>
              </a:ext>
            </a:extLst>
          </p:cNvPr>
          <p:cNvSpPr/>
          <p:nvPr/>
        </p:nvSpPr>
        <p:spPr>
          <a:xfrm>
            <a:off x="10504714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Знак ''плюс'' 74">
            <a:extLst>
              <a:ext uri="{FF2B5EF4-FFF2-40B4-BE49-F238E27FC236}">
                <a16:creationId xmlns:a16="http://schemas.microsoft.com/office/drawing/2014/main" id="{B98B38F7-E270-4CA9-90BC-3CEDA640B592}"/>
              </a:ext>
            </a:extLst>
          </p:cNvPr>
          <p:cNvSpPr/>
          <p:nvPr/>
        </p:nvSpPr>
        <p:spPr>
          <a:xfrm>
            <a:off x="3793668" y="3091544"/>
            <a:ext cx="685800" cy="653143"/>
          </a:xfrm>
          <a:prstGeom prst="mathPl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Равно 75">
            <a:extLst>
              <a:ext uri="{FF2B5EF4-FFF2-40B4-BE49-F238E27FC236}">
                <a16:creationId xmlns:a16="http://schemas.microsoft.com/office/drawing/2014/main" id="{E3310854-C527-4A4E-BE65-BE0F92A8CB9C}"/>
              </a:ext>
            </a:extLst>
          </p:cNvPr>
          <p:cNvSpPr/>
          <p:nvPr/>
        </p:nvSpPr>
        <p:spPr>
          <a:xfrm>
            <a:off x="7685313" y="3091544"/>
            <a:ext cx="772885" cy="489857"/>
          </a:xfrm>
          <a:prstGeom prst="mathEqua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34" name="Рисунок 33">
            <a:extLst>
              <a:ext uri="{FF2B5EF4-FFF2-40B4-BE49-F238E27FC236}">
                <a16:creationId xmlns:a16="http://schemas.microsoft.com/office/drawing/2014/main" id="{B2844084-48E3-4559-9DE2-0544D2A206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5103" y="1845868"/>
            <a:ext cx="245820" cy="249673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394E5EFB-2559-4C33-8A6D-2146C8BB6BD4}"/>
              </a:ext>
            </a:extLst>
          </p:cNvPr>
          <p:cNvSpPr txBox="1"/>
          <p:nvPr/>
        </p:nvSpPr>
        <p:spPr>
          <a:xfrm>
            <a:off x="10353329" y="1775152"/>
            <a:ext cx="1098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eneasy.kz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003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F0CBFDEE-D54E-4F17-9B34-5A74425F62A4}"/>
              </a:ext>
            </a:extLst>
          </p:cNvPr>
          <p:cNvSpPr/>
          <p:nvPr/>
        </p:nvSpPr>
        <p:spPr>
          <a:xfrm>
            <a:off x="152400" y="1349828"/>
            <a:ext cx="11887199" cy="4158343"/>
          </a:xfrm>
          <a:prstGeom prst="round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58CDFA0-260F-47C7-A285-3579C9E41340}"/>
              </a:ext>
            </a:extLst>
          </p:cNvPr>
          <p:cNvSpPr/>
          <p:nvPr/>
        </p:nvSpPr>
        <p:spPr>
          <a:xfrm>
            <a:off x="740228" y="2144484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id="{8DE91803-3A73-4D5F-AFE5-517A548F2FF9}"/>
              </a:ext>
            </a:extLst>
          </p:cNvPr>
          <p:cNvSpPr/>
          <p:nvPr/>
        </p:nvSpPr>
        <p:spPr>
          <a:xfrm>
            <a:off x="1687284" y="2144484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id="{02B90502-D291-47DF-B2C3-DEF9F873CF0F}"/>
              </a:ext>
            </a:extLst>
          </p:cNvPr>
          <p:cNvSpPr/>
          <p:nvPr/>
        </p:nvSpPr>
        <p:spPr>
          <a:xfrm>
            <a:off x="740227" y="2993572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>
            <a:extLst>
              <a:ext uri="{FF2B5EF4-FFF2-40B4-BE49-F238E27FC236}">
                <a16:creationId xmlns:a16="http://schemas.microsoft.com/office/drawing/2014/main" id="{732237BA-E89B-4A61-B255-B2696AE6DEC6}"/>
              </a:ext>
            </a:extLst>
          </p:cNvPr>
          <p:cNvSpPr/>
          <p:nvPr/>
        </p:nvSpPr>
        <p:spPr>
          <a:xfrm>
            <a:off x="1687283" y="2993572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>
            <a:extLst>
              <a:ext uri="{FF2B5EF4-FFF2-40B4-BE49-F238E27FC236}">
                <a16:creationId xmlns:a16="http://schemas.microsoft.com/office/drawing/2014/main" id="{BE650B7A-F050-4EB2-AAF1-0BB160B3B22C}"/>
              </a:ext>
            </a:extLst>
          </p:cNvPr>
          <p:cNvSpPr/>
          <p:nvPr/>
        </p:nvSpPr>
        <p:spPr>
          <a:xfrm>
            <a:off x="2634340" y="2144484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extLst>
              <a:ext uri="{FF2B5EF4-FFF2-40B4-BE49-F238E27FC236}">
                <a16:creationId xmlns:a16="http://schemas.microsoft.com/office/drawing/2014/main" id="{4ADEF8BE-A6C7-4240-B163-AACD2B31E8F2}"/>
              </a:ext>
            </a:extLst>
          </p:cNvPr>
          <p:cNvSpPr/>
          <p:nvPr/>
        </p:nvSpPr>
        <p:spPr>
          <a:xfrm>
            <a:off x="2634339" y="2993572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>
            <a:extLst>
              <a:ext uri="{FF2B5EF4-FFF2-40B4-BE49-F238E27FC236}">
                <a16:creationId xmlns:a16="http://schemas.microsoft.com/office/drawing/2014/main" id="{64826778-0302-4C6B-AAEE-9C148E27BB61}"/>
              </a:ext>
            </a:extLst>
          </p:cNvPr>
          <p:cNvSpPr/>
          <p:nvPr/>
        </p:nvSpPr>
        <p:spPr>
          <a:xfrm>
            <a:off x="740227" y="3842660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id="{D712FA33-329E-4F4A-98EC-9E17FC9ABCD1}"/>
              </a:ext>
            </a:extLst>
          </p:cNvPr>
          <p:cNvSpPr/>
          <p:nvPr/>
        </p:nvSpPr>
        <p:spPr>
          <a:xfrm>
            <a:off x="1687283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id="{A348D1CA-4B56-4918-B435-444BEB6E6FAF}"/>
              </a:ext>
            </a:extLst>
          </p:cNvPr>
          <p:cNvSpPr/>
          <p:nvPr/>
        </p:nvSpPr>
        <p:spPr>
          <a:xfrm>
            <a:off x="2634339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 56">
            <a:extLst>
              <a:ext uri="{FF2B5EF4-FFF2-40B4-BE49-F238E27FC236}">
                <a16:creationId xmlns:a16="http://schemas.microsoft.com/office/drawing/2014/main" id="{4D264A05-71BB-4527-8C9B-C16D56412DA9}"/>
              </a:ext>
            </a:extLst>
          </p:cNvPr>
          <p:cNvSpPr/>
          <p:nvPr/>
        </p:nvSpPr>
        <p:spPr>
          <a:xfrm>
            <a:off x="4691742" y="2144484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Прямоугольник 57">
            <a:extLst>
              <a:ext uri="{FF2B5EF4-FFF2-40B4-BE49-F238E27FC236}">
                <a16:creationId xmlns:a16="http://schemas.microsoft.com/office/drawing/2014/main" id="{9A7A0DBB-9335-4DDE-8691-195F108C7353}"/>
              </a:ext>
            </a:extLst>
          </p:cNvPr>
          <p:cNvSpPr/>
          <p:nvPr/>
        </p:nvSpPr>
        <p:spPr>
          <a:xfrm>
            <a:off x="5638798" y="2144484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рямоугольник 58">
            <a:extLst>
              <a:ext uri="{FF2B5EF4-FFF2-40B4-BE49-F238E27FC236}">
                <a16:creationId xmlns:a16="http://schemas.microsoft.com/office/drawing/2014/main" id="{6949CD11-550D-42BB-8080-C3D1369FB6DE}"/>
              </a:ext>
            </a:extLst>
          </p:cNvPr>
          <p:cNvSpPr/>
          <p:nvPr/>
        </p:nvSpPr>
        <p:spPr>
          <a:xfrm>
            <a:off x="4691741" y="2993572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 59">
            <a:extLst>
              <a:ext uri="{FF2B5EF4-FFF2-40B4-BE49-F238E27FC236}">
                <a16:creationId xmlns:a16="http://schemas.microsoft.com/office/drawing/2014/main" id="{213E6F19-5DAA-4E12-AEB3-C69B82C77BF2}"/>
              </a:ext>
            </a:extLst>
          </p:cNvPr>
          <p:cNvSpPr/>
          <p:nvPr/>
        </p:nvSpPr>
        <p:spPr>
          <a:xfrm>
            <a:off x="5638797" y="2993572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id="{E1652004-A890-4B7C-ACE0-095EEB1B8ED9}"/>
              </a:ext>
            </a:extLst>
          </p:cNvPr>
          <p:cNvSpPr/>
          <p:nvPr/>
        </p:nvSpPr>
        <p:spPr>
          <a:xfrm>
            <a:off x="6585854" y="2144484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рямоугольник 61">
            <a:extLst>
              <a:ext uri="{FF2B5EF4-FFF2-40B4-BE49-F238E27FC236}">
                <a16:creationId xmlns:a16="http://schemas.microsoft.com/office/drawing/2014/main" id="{DBCA0F4F-7818-4BF2-A59F-F4AA43BD1E16}"/>
              </a:ext>
            </a:extLst>
          </p:cNvPr>
          <p:cNvSpPr/>
          <p:nvPr/>
        </p:nvSpPr>
        <p:spPr>
          <a:xfrm>
            <a:off x="6585853" y="2993572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Прямоугольник 62">
            <a:extLst>
              <a:ext uri="{FF2B5EF4-FFF2-40B4-BE49-F238E27FC236}">
                <a16:creationId xmlns:a16="http://schemas.microsoft.com/office/drawing/2014/main" id="{C82D52D5-8E71-47E5-8F92-05DBE7A71BE7}"/>
              </a:ext>
            </a:extLst>
          </p:cNvPr>
          <p:cNvSpPr/>
          <p:nvPr/>
        </p:nvSpPr>
        <p:spPr>
          <a:xfrm>
            <a:off x="4691741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Прямоугольник 63">
            <a:extLst>
              <a:ext uri="{FF2B5EF4-FFF2-40B4-BE49-F238E27FC236}">
                <a16:creationId xmlns:a16="http://schemas.microsoft.com/office/drawing/2014/main" id="{6C71EA27-1590-4B51-92D4-CE06393A33C5}"/>
              </a:ext>
            </a:extLst>
          </p:cNvPr>
          <p:cNvSpPr/>
          <p:nvPr/>
        </p:nvSpPr>
        <p:spPr>
          <a:xfrm>
            <a:off x="5638797" y="3842660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 64">
            <a:extLst>
              <a:ext uri="{FF2B5EF4-FFF2-40B4-BE49-F238E27FC236}">
                <a16:creationId xmlns:a16="http://schemas.microsoft.com/office/drawing/2014/main" id="{770F3C7D-158B-43AF-A7A1-B83CA3012AA9}"/>
              </a:ext>
            </a:extLst>
          </p:cNvPr>
          <p:cNvSpPr/>
          <p:nvPr/>
        </p:nvSpPr>
        <p:spPr>
          <a:xfrm>
            <a:off x="6585853" y="3842660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>
            <a:extLst>
              <a:ext uri="{FF2B5EF4-FFF2-40B4-BE49-F238E27FC236}">
                <a16:creationId xmlns:a16="http://schemas.microsoft.com/office/drawing/2014/main" id="{8BEB4701-2E0F-41D7-85F5-8A9AE2773609}"/>
              </a:ext>
            </a:extLst>
          </p:cNvPr>
          <p:cNvSpPr/>
          <p:nvPr/>
        </p:nvSpPr>
        <p:spPr>
          <a:xfrm>
            <a:off x="8610603" y="2144484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рямоугольник 66">
            <a:extLst>
              <a:ext uri="{FF2B5EF4-FFF2-40B4-BE49-F238E27FC236}">
                <a16:creationId xmlns:a16="http://schemas.microsoft.com/office/drawing/2014/main" id="{3ED4559C-5D1D-4BBE-A7EB-958F2263A36E}"/>
              </a:ext>
            </a:extLst>
          </p:cNvPr>
          <p:cNvSpPr/>
          <p:nvPr/>
        </p:nvSpPr>
        <p:spPr>
          <a:xfrm>
            <a:off x="9557659" y="2144484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рямоугольник 67">
            <a:extLst>
              <a:ext uri="{FF2B5EF4-FFF2-40B4-BE49-F238E27FC236}">
                <a16:creationId xmlns:a16="http://schemas.microsoft.com/office/drawing/2014/main" id="{E50B54F2-987A-4A00-916B-3158251BBB7B}"/>
              </a:ext>
            </a:extLst>
          </p:cNvPr>
          <p:cNvSpPr/>
          <p:nvPr/>
        </p:nvSpPr>
        <p:spPr>
          <a:xfrm>
            <a:off x="8610602" y="2993572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Прямоугольник 68">
            <a:extLst>
              <a:ext uri="{FF2B5EF4-FFF2-40B4-BE49-F238E27FC236}">
                <a16:creationId xmlns:a16="http://schemas.microsoft.com/office/drawing/2014/main" id="{5C96C279-A7F1-49F8-B782-46F2075D8A60}"/>
              </a:ext>
            </a:extLst>
          </p:cNvPr>
          <p:cNvSpPr/>
          <p:nvPr/>
        </p:nvSpPr>
        <p:spPr>
          <a:xfrm>
            <a:off x="9557658" y="2993572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Прямоугольник 69">
            <a:extLst>
              <a:ext uri="{FF2B5EF4-FFF2-40B4-BE49-F238E27FC236}">
                <a16:creationId xmlns:a16="http://schemas.microsoft.com/office/drawing/2014/main" id="{71AF9F66-30D1-4D4E-8E15-279BD4D56E03}"/>
              </a:ext>
            </a:extLst>
          </p:cNvPr>
          <p:cNvSpPr/>
          <p:nvPr/>
        </p:nvSpPr>
        <p:spPr>
          <a:xfrm>
            <a:off x="10504715" y="2144484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рямоугольник 70">
            <a:extLst>
              <a:ext uri="{FF2B5EF4-FFF2-40B4-BE49-F238E27FC236}">
                <a16:creationId xmlns:a16="http://schemas.microsoft.com/office/drawing/2014/main" id="{A5A348FB-A0C9-44E1-B057-639A18D22102}"/>
              </a:ext>
            </a:extLst>
          </p:cNvPr>
          <p:cNvSpPr/>
          <p:nvPr/>
        </p:nvSpPr>
        <p:spPr>
          <a:xfrm>
            <a:off x="10504714" y="2993572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Прямоугольник 71">
            <a:extLst>
              <a:ext uri="{FF2B5EF4-FFF2-40B4-BE49-F238E27FC236}">
                <a16:creationId xmlns:a16="http://schemas.microsoft.com/office/drawing/2014/main" id="{D99DD33A-B213-4912-BD60-47D99D838C88}"/>
              </a:ext>
            </a:extLst>
          </p:cNvPr>
          <p:cNvSpPr/>
          <p:nvPr/>
        </p:nvSpPr>
        <p:spPr>
          <a:xfrm>
            <a:off x="8610602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Прямоугольник 72">
            <a:extLst>
              <a:ext uri="{FF2B5EF4-FFF2-40B4-BE49-F238E27FC236}">
                <a16:creationId xmlns:a16="http://schemas.microsoft.com/office/drawing/2014/main" id="{1C0FF9A0-FA4C-4392-A89B-DAF533E9E27C}"/>
              </a:ext>
            </a:extLst>
          </p:cNvPr>
          <p:cNvSpPr/>
          <p:nvPr/>
        </p:nvSpPr>
        <p:spPr>
          <a:xfrm>
            <a:off x="9557658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Прямоугольник 73">
            <a:extLst>
              <a:ext uri="{FF2B5EF4-FFF2-40B4-BE49-F238E27FC236}">
                <a16:creationId xmlns:a16="http://schemas.microsoft.com/office/drawing/2014/main" id="{DD5AF761-8643-4912-A404-4DF94C40EFEF}"/>
              </a:ext>
            </a:extLst>
          </p:cNvPr>
          <p:cNvSpPr/>
          <p:nvPr/>
        </p:nvSpPr>
        <p:spPr>
          <a:xfrm>
            <a:off x="10504714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Знак ''плюс'' 74">
            <a:extLst>
              <a:ext uri="{FF2B5EF4-FFF2-40B4-BE49-F238E27FC236}">
                <a16:creationId xmlns:a16="http://schemas.microsoft.com/office/drawing/2014/main" id="{B98B38F7-E270-4CA9-90BC-3CEDA640B592}"/>
              </a:ext>
            </a:extLst>
          </p:cNvPr>
          <p:cNvSpPr/>
          <p:nvPr/>
        </p:nvSpPr>
        <p:spPr>
          <a:xfrm>
            <a:off x="3793668" y="3091544"/>
            <a:ext cx="685800" cy="653143"/>
          </a:xfrm>
          <a:prstGeom prst="mathPl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Равно 75">
            <a:extLst>
              <a:ext uri="{FF2B5EF4-FFF2-40B4-BE49-F238E27FC236}">
                <a16:creationId xmlns:a16="http://schemas.microsoft.com/office/drawing/2014/main" id="{E3310854-C527-4A4E-BE65-BE0F92A8CB9C}"/>
              </a:ext>
            </a:extLst>
          </p:cNvPr>
          <p:cNvSpPr/>
          <p:nvPr/>
        </p:nvSpPr>
        <p:spPr>
          <a:xfrm>
            <a:off x="7685313" y="3091544"/>
            <a:ext cx="772885" cy="489857"/>
          </a:xfrm>
          <a:prstGeom prst="mathEqua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36" name="Рисунок 35">
            <a:extLst>
              <a:ext uri="{FF2B5EF4-FFF2-40B4-BE49-F238E27FC236}">
                <a16:creationId xmlns:a16="http://schemas.microsoft.com/office/drawing/2014/main" id="{D0FF3688-F36D-4AF8-8338-359E7DB97C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5103" y="1845868"/>
            <a:ext cx="245820" cy="249673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E6A9A90C-4A3E-415D-AB5F-2453322ED14F}"/>
              </a:ext>
            </a:extLst>
          </p:cNvPr>
          <p:cNvSpPr txBox="1"/>
          <p:nvPr/>
        </p:nvSpPr>
        <p:spPr>
          <a:xfrm>
            <a:off x="10353329" y="1775152"/>
            <a:ext cx="1098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eneasy.kz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702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F0CBFDEE-D54E-4F17-9B34-5A74425F62A4}"/>
              </a:ext>
            </a:extLst>
          </p:cNvPr>
          <p:cNvSpPr/>
          <p:nvPr/>
        </p:nvSpPr>
        <p:spPr>
          <a:xfrm>
            <a:off x="152400" y="1349828"/>
            <a:ext cx="11887199" cy="4158343"/>
          </a:xfrm>
          <a:prstGeom prst="round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58CDFA0-260F-47C7-A285-3579C9E41340}"/>
              </a:ext>
            </a:extLst>
          </p:cNvPr>
          <p:cNvSpPr/>
          <p:nvPr/>
        </p:nvSpPr>
        <p:spPr>
          <a:xfrm>
            <a:off x="740228" y="2144484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id="{8DE91803-3A73-4D5F-AFE5-517A548F2FF9}"/>
              </a:ext>
            </a:extLst>
          </p:cNvPr>
          <p:cNvSpPr/>
          <p:nvPr/>
        </p:nvSpPr>
        <p:spPr>
          <a:xfrm>
            <a:off x="1687284" y="2144484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id="{02B90502-D291-47DF-B2C3-DEF9F873CF0F}"/>
              </a:ext>
            </a:extLst>
          </p:cNvPr>
          <p:cNvSpPr/>
          <p:nvPr/>
        </p:nvSpPr>
        <p:spPr>
          <a:xfrm>
            <a:off x="740227" y="2993572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>
            <a:extLst>
              <a:ext uri="{FF2B5EF4-FFF2-40B4-BE49-F238E27FC236}">
                <a16:creationId xmlns:a16="http://schemas.microsoft.com/office/drawing/2014/main" id="{732237BA-E89B-4A61-B255-B2696AE6DEC6}"/>
              </a:ext>
            </a:extLst>
          </p:cNvPr>
          <p:cNvSpPr/>
          <p:nvPr/>
        </p:nvSpPr>
        <p:spPr>
          <a:xfrm>
            <a:off x="1687283" y="2993572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>
            <a:extLst>
              <a:ext uri="{FF2B5EF4-FFF2-40B4-BE49-F238E27FC236}">
                <a16:creationId xmlns:a16="http://schemas.microsoft.com/office/drawing/2014/main" id="{BE650B7A-F050-4EB2-AAF1-0BB160B3B22C}"/>
              </a:ext>
            </a:extLst>
          </p:cNvPr>
          <p:cNvSpPr/>
          <p:nvPr/>
        </p:nvSpPr>
        <p:spPr>
          <a:xfrm>
            <a:off x="2634340" y="2144484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extLst>
              <a:ext uri="{FF2B5EF4-FFF2-40B4-BE49-F238E27FC236}">
                <a16:creationId xmlns:a16="http://schemas.microsoft.com/office/drawing/2014/main" id="{4ADEF8BE-A6C7-4240-B163-AACD2B31E8F2}"/>
              </a:ext>
            </a:extLst>
          </p:cNvPr>
          <p:cNvSpPr/>
          <p:nvPr/>
        </p:nvSpPr>
        <p:spPr>
          <a:xfrm>
            <a:off x="2634339" y="2993572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>
            <a:extLst>
              <a:ext uri="{FF2B5EF4-FFF2-40B4-BE49-F238E27FC236}">
                <a16:creationId xmlns:a16="http://schemas.microsoft.com/office/drawing/2014/main" id="{64826778-0302-4C6B-AAEE-9C148E27BB61}"/>
              </a:ext>
            </a:extLst>
          </p:cNvPr>
          <p:cNvSpPr/>
          <p:nvPr/>
        </p:nvSpPr>
        <p:spPr>
          <a:xfrm>
            <a:off x="740227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id="{D712FA33-329E-4F4A-98EC-9E17FC9ABCD1}"/>
              </a:ext>
            </a:extLst>
          </p:cNvPr>
          <p:cNvSpPr/>
          <p:nvPr/>
        </p:nvSpPr>
        <p:spPr>
          <a:xfrm>
            <a:off x="1687283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id="{A348D1CA-4B56-4918-B435-444BEB6E6FAF}"/>
              </a:ext>
            </a:extLst>
          </p:cNvPr>
          <p:cNvSpPr/>
          <p:nvPr/>
        </p:nvSpPr>
        <p:spPr>
          <a:xfrm>
            <a:off x="2634339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 56">
            <a:extLst>
              <a:ext uri="{FF2B5EF4-FFF2-40B4-BE49-F238E27FC236}">
                <a16:creationId xmlns:a16="http://schemas.microsoft.com/office/drawing/2014/main" id="{4D264A05-71BB-4527-8C9B-C16D56412DA9}"/>
              </a:ext>
            </a:extLst>
          </p:cNvPr>
          <p:cNvSpPr/>
          <p:nvPr/>
        </p:nvSpPr>
        <p:spPr>
          <a:xfrm>
            <a:off x="4691742" y="2144484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Прямоугольник 57">
            <a:extLst>
              <a:ext uri="{FF2B5EF4-FFF2-40B4-BE49-F238E27FC236}">
                <a16:creationId xmlns:a16="http://schemas.microsoft.com/office/drawing/2014/main" id="{9A7A0DBB-9335-4DDE-8691-195F108C7353}"/>
              </a:ext>
            </a:extLst>
          </p:cNvPr>
          <p:cNvSpPr/>
          <p:nvPr/>
        </p:nvSpPr>
        <p:spPr>
          <a:xfrm>
            <a:off x="5638798" y="2144484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рямоугольник 58">
            <a:extLst>
              <a:ext uri="{FF2B5EF4-FFF2-40B4-BE49-F238E27FC236}">
                <a16:creationId xmlns:a16="http://schemas.microsoft.com/office/drawing/2014/main" id="{6949CD11-550D-42BB-8080-C3D1369FB6DE}"/>
              </a:ext>
            </a:extLst>
          </p:cNvPr>
          <p:cNvSpPr/>
          <p:nvPr/>
        </p:nvSpPr>
        <p:spPr>
          <a:xfrm>
            <a:off x="4691741" y="2993572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 59">
            <a:extLst>
              <a:ext uri="{FF2B5EF4-FFF2-40B4-BE49-F238E27FC236}">
                <a16:creationId xmlns:a16="http://schemas.microsoft.com/office/drawing/2014/main" id="{213E6F19-5DAA-4E12-AEB3-C69B82C77BF2}"/>
              </a:ext>
            </a:extLst>
          </p:cNvPr>
          <p:cNvSpPr/>
          <p:nvPr/>
        </p:nvSpPr>
        <p:spPr>
          <a:xfrm>
            <a:off x="5638797" y="2993572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id="{E1652004-A890-4B7C-ACE0-095EEB1B8ED9}"/>
              </a:ext>
            </a:extLst>
          </p:cNvPr>
          <p:cNvSpPr/>
          <p:nvPr/>
        </p:nvSpPr>
        <p:spPr>
          <a:xfrm>
            <a:off x="6585854" y="2144484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рямоугольник 61">
            <a:extLst>
              <a:ext uri="{FF2B5EF4-FFF2-40B4-BE49-F238E27FC236}">
                <a16:creationId xmlns:a16="http://schemas.microsoft.com/office/drawing/2014/main" id="{DBCA0F4F-7818-4BF2-A59F-F4AA43BD1E16}"/>
              </a:ext>
            </a:extLst>
          </p:cNvPr>
          <p:cNvSpPr/>
          <p:nvPr/>
        </p:nvSpPr>
        <p:spPr>
          <a:xfrm>
            <a:off x="6585853" y="2993572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Прямоугольник 62">
            <a:extLst>
              <a:ext uri="{FF2B5EF4-FFF2-40B4-BE49-F238E27FC236}">
                <a16:creationId xmlns:a16="http://schemas.microsoft.com/office/drawing/2014/main" id="{C82D52D5-8E71-47E5-8F92-05DBE7A71BE7}"/>
              </a:ext>
            </a:extLst>
          </p:cNvPr>
          <p:cNvSpPr/>
          <p:nvPr/>
        </p:nvSpPr>
        <p:spPr>
          <a:xfrm>
            <a:off x="4691741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Прямоугольник 63">
            <a:extLst>
              <a:ext uri="{FF2B5EF4-FFF2-40B4-BE49-F238E27FC236}">
                <a16:creationId xmlns:a16="http://schemas.microsoft.com/office/drawing/2014/main" id="{6C71EA27-1590-4B51-92D4-CE06393A33C5}"/>
              </a:ext>
            </a:extLst>
          </p:cNvPr>
          <p:cNvSpPr/>
          <p:nvPr/>
        </p:nvSpPr>
        <p:spPr>
          <a:xfrm>
            <a:off x="5638797" y="3842660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 64">
            <a:extLst>
              <a:ext uri="{FF2B5EF4-FFF2-40B4-BE49-F238E27FC236}">
                <a16:creationId xmlns:a16="http://schemas.microsoft.com/office/drawing/2014/main" id="{770F3C7D-158B-43AF-A7A1-B83CA3012AA9}"/>
              </a:ext>
            </a:extLst>
          </p:cNvPr>
          <p:cNvSpPr/>
          <p:nvPr/>
        </p:nvSpPr>
        <p:spPr>
          <a:xfrm>
            <a:off x="6585853" y="3842660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>
            <a:extLst>
              <a:ext uri="{FF2B5EF4-FFF2-40B4-BE49-F238E27FC236}">
                <a16:creationId xmlns:a16="http://schemas.microsoft.com/office/drawing/2014/main" id="{8BEB4701-2E0F-41D7-85F5-8A9AE2773609}"/>
              </a:ext>
            </a:extLst>
          </p:cNvPr>
          <p:cNvSpPr/>
          <p:nvPr/>
        </p:nvSpPr>
        <p:spPr>
          <a:xfrm>
            <a:off x="8610603" y="2144484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рямоугольник 66">
            <a:extLst>
              <a:ext uri="{FF2B5EF4-FFF2-40B4-BE49-F238E27FC236}">
                <a16:creationId xmlns:a16="http://schemas.microsoft.com/office/drawing/2014/main" id="{3ED4559C-5D1D-4BBE-A7EB-958F2263A36E}"/>
              </a:ext>
            </a:extLst>
          </p:cNvPr>
          <p:cNvSpPr/>
          <p:nvPr/>
        </p:nvSpPr>
        <p:spPr>
          <a:xfrm>
            <a:off x="9557659" y="2144484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рямоугольник 67">
            <a:extLst>
              <a:ext uri="{FF2B5EF4-FFF2-40B4-BE49-F238E27FC236}">
                <a16:creationId xmlns:a16="http://schemas.microsoft.com/office/drawing/2014/main" id="{E50B54F2-987A-4A00-916B-3158251BBB7B}"/>
              </a:ext>
            </a:extLst>
          </p:cNvPr>
          <p:cNvSpPr/>
          <p:nvPr/>
        </p:nvSpPr>
        <p:spPr>
          <a:xfrm>
            <a:off x="8610602" y="2993572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Прямоугольник 68">
            <a:extLst>
              <a:ext uri="{FF2B5EF4-FFF2-40B4-BE49-F238E27FC236}">
                <a16:creationId xmlns:a16="http://schemas.microsoft.com/office/drawing/2014/main" id="{5C96C279-A7F1-49F8-B782-46F2075D8A60}"/>
              </a:ext>
            </a:extLst>
          </p:cNvPr>
          <p:cNvSpPr/>
          <p:nvPr/>
        </p:nvSpPr>
        <p:spPr>
          <a:xfrm>
            <a:off x="9557658" y="2993572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Прямоугольник 69">
            <a:extLst>
              <a:ext uri="{FF2B5EF4-FFF2-40B4-BE49-F238E27FC236}">
                <a16:creationId xmlns:a16="http://schemas.microsoft.com/office/drawing/2014/main" id="{71AF9F66-30D1-4D4E-8E15-279BD4D56E03}"/>
              </a:ext>
            </a:extLst>
          </p:cNvPr>
          <p:cNvSpPr/>
          <p:nvPr/>
        </p:nvSpPr>
        <p:spPr>
          <a:xfrm>
            <a:off x="10504715" y="2144484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рямоугольник 70">
            <a:extLst>
              <a:ext uri="{FF2B5EF4-FFF2-40B4-BE49-F238E27FC236}">
                <a16:creationId xmlns:a16="http://schemas.microsoft.com/office/drawing/2014/main" id="{A5A348FB-A0C9-44E1-B057-639A18D22102}"/>
              </a:ext>
            </a:extLst>
          </p:cNvPr>
          <p:cNvSpPr/>
          <p:nvPr/>
        </p:nvSpPr>
        <p:spPr>
          <a:xfrm>
            <a:off x="10504714" y="2993572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Прямоугольник 71">
            <a:extLst>
              <a:ext uri="{FF2B5EF4-FFF2-40B4-BE49-F238E27FC236}">
                <a16:creationId xmlns:a16="http://schemas.microsoft.com/office/drawing/2014/main" id="{D99DD33A-B213-4912-BD60-47D99D838C88}"/>
              </a:ext>
            </a:extLst>
          </p:cNvPr>
          <p:cNvSpPr/>
          <p:nvPr/>
        </p:nvSpPr>
        <p:spPr>
          <a:xfrm>
            <a:off x="8610602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Прямоугольник 72">
            <a:extLst>
              <a:ext uri="{FF2B5EF4-FFF2-40B4-BE49-F238E27FC236}">
                <a16:creationId xmlns:a16="http://schemas.microsoft.com/office/drawing/2014/main" id="{1C0FF9A0-FA4C-4392-A89B-DAF533E9E27C}"/>
              </a:ext>
            </a:extLst>
          </p:cNvPr>
          <p:cNvSpPr/>
          <p:nvPr/>
        </p:nvSpPr>
        <p:spPr>
          <a:xfrm>
            <a:off x="9557658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Прямоугольник 73">
            <a:extLst>
              <a:ext uri="{FF2B5EF4-FFF2-40B4-BE49-F238E27FC236}">
                <a16:creationId xmlns:a16="http://schemas.microsoft.com/office/drawing/2014/main" id="{DD5AF761-8643-4912-A404-4DF94C40EFEF}"/>
              </a:ext>
            </a:extLst>
          </p:cNvPr>
          <p:cNvSpPr/>
          <p:nvPr/>
        </p:nvSpPr>
        <p:spPr>
          <a:xfrm>
            <a:off x="10504714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Знак ''плюс'' 74">
            <a:extLst>
              <a:ext uri="{FF2B5EF4-FFF2-40B4-BE49-F238E27FC236}">
                <a16:creationId xmlns:a16="http://schemas.microsoft.com/office/drawing/2014/main" id="{B98B38F7-E270-4CA9-90BC-3CEDA640B592}"/>
              </a:ext>
            </a:extLst>
          </p:cNvPr>
          <p:cNvSpPr/>
          <p:nvPr/>
        </p:nvSpPr>
        <p:spPr>
          <a:xfrm>
            <a:off x="3793668" y="3091544"/>
            <a:ext cx="685800" cy="653143"/>
          </a:xfrm>
          <a:prstGeom prst="mathPl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Равно 75">
            <a:extLst>
              <a:ext uri="{FF2B5EF4-FFF2-40B4-BE49-F238E27FC236}">
                <a16:creationId xmlns:a16="http://schemas.microsoft.com/office/drawing/2014/main" id="{E3310854-C527-4A4E-BE65-BE0F92A8CB9C}"/>
              </a:ext>
            </a:extLst>
          </p:cNvPr>
          <p:cNvSpPr/>
          <p:nvPr/>
        </p:nvSpPr>
        <p:spPr>
          <a:xfrm>
            <a:off x="7685313" y="3091544"/>
            <a:ext cx="772885" cy="489857"/>
          </a:xfrm>
          <a:prstGeom prst="mathEqua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36" name="Рисунок 35">
            <a:extLst>
              <a:ext uri="{FF2B5EF4-FFF2-40B4-BE49-F238E27FC236}">
                <a16:creationId xmlns:a16="http://schemas.microsoft.com/office/drawing/2014/main" id="{14F15AF2-1E55-4D9C-8F01-8107C91817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5103" y="1845868"/>
            <a:ext cx="245820" cy="249673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BE20CBC8-64E9-49D2-A45F-41BE052FB931}"/>
              </a:ext>
            </a:extLst>
          </p:cNvPr>
          <p:cNvSpPr txBox="1"/>
          <p:nvPr/>
        </p:nvSpPr>
        <p:spPr>
          <a:xfrm>
            <a:off x="10353329" y="1775152"/>
            <a:ext cx="1098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eneasy.kz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19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F0CBFDEE-D54E-4F17-9B34-5A74425F62A4}"/>
              </a:ext>
            </a:extLst>
          </p:cNvPr>
          <p:cNvSpPr/>
          <p:nvPr/>
        </p:nvSpPr>
        <p:spPr>
          <a:xfrm>
            <a:off x="152400" y="1349828"/>
            <a:ext cx="11887199" cy="4158343"/>
          </a:xfrm>
          <a:prstGeom prst="round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58CDFA0-260F-47C7-A285-3579C9E41340}"/>
              </a:ext>
            </a:extLst>
          </p:cNvPr>
          <p:cNvSpPr/>
          <p:nvPr/>
        </p:nvSpPr>
        <p:spPr>
          <a:xfrm>
            <a:off x="740228" y="2144484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id="{8DE91803-3A73-4D5F-AFE5-517A548F2FF9}"/>
              </a:ext>
            </a:extLst>
          </p:cNvPr>
          <p:cNvSpPr/>
          <p:nvPr/>
        </p:nvSpPr>
        <p:spPr>
          <a:xfrm>
            <a:off x="1687284" y="2144484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id="{02B90502-D291-47DF-B2C3-DEF9F873CF0F}"/>
              </a:ext>
            </a:extLst>
          </p:cNvPr>
          <p:cNvSpPr/>
          <p:nvPr/>
        </p:nvSpPr>
        <p:spPr>
          <a:xfrm>
            <a:off x="740227" y="2993572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>
            <a:extLst>
              <a:ext uri="{FF2B5EF4-FFF2-40B4-BE49-F238E27FC236}">
                <a16:creationId xmlns:a16="http://schemas.microsoft.com/office/drawing/2014/main" id="{732237BA-E89B-4A61-B255-B2696AE6DEC6}"/>
              </a:ext>
            </a:extLst>
          </p:cNvPr>
          <p:cNvSpPr/>
          <p:nvPr/>
        </p:nvSpPr>
        <p:spPr>
          <a:xfrm>
            <a:off x="1687283" y="2993572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>
            <a:extLst>
              <a:ext uri="{FF2B5EF4-FFF2-40B4-BE49-F238E27FC236}">
                <a16:creationId xmlns:a16="http://schemas.microsoft.com/office/drawing/2014/main" id="{BE650B7A-F050-4EB2-AAF1-0BB160B3B22C}"/>
              </a:ext>
            </a:extLst>
          </p:cNvPr>
          <p:cNvSpPr/>
          <p:nvPr/>
        </p:nvSpPr>
        <p:spPr>
          <a:xfrm>
            <a:off x="2634340" y="2144484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extLst>
              <a:ext uri="{FF2B5EF4-FFF2-40B4-BE49-F238E27FC236}">
                <a16:creationId xmlns:a16="http://schemas.microsoft.com/office/drawing/2014/main" id="{4ADEF8BE-A6C7-4240-B163-AACD2B31E8F2}"/>
              </a:ext>
            </a:extLst>
          </p:cNvPr>
          <p:cNvSpPr/>
          <p:nvPr/>
        </p:nvSpPr>
        <p:spPr>
          <a:xfrm>
            <a:off x="2634339" y="2993572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>
            <a:extLst>
              <a:ext uri="{FF2B5EF4-FFF2-40B4-BE49-F238E27FC236}">
                <a16:creationId xmlns:a16="http://schemas.microsoft.com/office/drawing/2014/main" id="{64826778-0302-4C6B-AAEE-9C148E27BB61}"/>
              </a:ext>
            </a:extLst>
          </p:cNvPr>
          <p:cNvSpPr/>
          <p:nvPr/>
        </p:nvSpPr>
        <p:spPr>
          <a:xfrm>
            <a:off x="740227" y="3842660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id="{D712FA33-329E-4F4A-98EC-9E17FC9ABCD1}"/>
              </a:ext>
            </a:extLst>
          </p:cNvPr>
          <p:cNvSpPr/>
          <p:nvPr/>
        </p:nvSpPr>
        <p:spPr>
          <a:xfrm>
            <a:off x="1687283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id="{A348D1CA-4B56-4918-B435-444BEB6E6FAF}"/>
              </a:ext>
            </a:extLst>
          </p:cNvPr>
          <p:cNvSpPr/>
          <p:nvPr/>
        </p:nvSpPr>
        <p:spPr>
          <a:xfrm>
            <a:off x="2634339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 56">
            <a:extLst>
              <a:ext uri="{FF2B5EF4-FFF2-40B4-BE49-F238E27FC236}">
                <a16:creationId xmlns:a16="http://schemas.microsoft.com/office/drawing/2014/main" id="{4D264A05-71BB-4527-8C9B-C16D56412DA9}"/>
              </a:ext>
            </a:extLst>
          </p:cNvPr>
          <p:cNvSpPr/>
          <p:nvPr/>
        </p:nvSpPr>
        <p:spPr>
          <a:xfrm>
            <a:off x="4691742" y="2144484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Прямоугольник 57">
            <a:extLst>
              <a:ext uri="{FF2B5EF4-FFF2-40B4-BE49-F238E27FC236}">
                <a16:creationId xmlns:a16="http://schemas.microsoft.com/office/drawing/2014/main" id="{9A7A0DBB-9335-4DDE-8691-195F108C7353}"/>
              </a:ext>
            </a:extLst>
          </p:cNvPr>
          <p:cNvSpPr/>
          <p:nvPr/>
        </p:nvSpPr>
        <p:spPr>
          <a:xfrm>
            <a:off x="5638798" y="2144484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рямоугольник 58">
            <a:extLst>
              <a:ext uri="{FF2B5EF4-FFF2-40B4-BE49-F238E27FC236}">
                <a16:creationId xmlns:a16="http://schemas.microsoft.com/office/drawing/2014/main" id="{6949CD11-550D-42BB-8080-C3D1369FB6DE}"/>
              </a:ext>
            </a:extLst>
          </p:cNvPr>
          <p:cNvSpPr/>
          <p:nvPr/>
        </p:nvSpPr>
        <p:spPr>
          <a:xfrm>
            <a:off x="4691741" y="2993572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 59">
            <a:extLst>
              <a:ext uri="{FF2B5EF4-FFF2-40B4-BE49-F238E27FC236}">
                <a16:creationId xmlns:a16="http://schemas.microsoft.com/office/drawing/2014/main" id="{213E6F19-5DAA-4E12-AEB3-C69B82C77BF2}"/>
              </a:ext>
            </a:extLst>
          </p:cNvPr>
          <p:cNvSpPr/>
          <p:nvPr/>
        </p:nvSpPr>
        <p:spPr>
          <a:xfrm>
            <a:off x="5638797" y="2993572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id="{E1652004-A890-4B7C-ACE0-095EEB1B8ED9}"/>
              </a:ext>
            </a:extLst>
          </p:cNvPr>
          <p:cNvSpPr/>
          <p:nvPr/>
        </p:nvSpPr>
        <p:spPr>
          <a:xfrm>
            <a:off x="6585854" y="2144484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рямоугольник 61">
            <a:extLst>
              <a:ext uri="{FF2B5EF4-FFF2-40B4-BE49-F238E27FC236}">
                <a16:creationId xmlns:a16="http://schemas.microsoft.com/office/drawing/2014/main" id="{DBCA0F4F-7818-4BF2-A59F-F4AA43BD1E16}"/>
              </a:ext>
            </a:extLst>
          </p:cNvPr>
          <p:cNvSpPr/>
          <p:nvPr/>
        </p:nvSpPr>
        <p:spPr>
          <a:xfrm>
            <a:off x="6585853" y="2993572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Прямоугольник 62">
            <a:extLst>
              <a:ext uri="{FF2B5EF4-FFF2-40B4-BE49-F238E27FC236}">
                <a16:creationId xmlns:a16="http://schemas.microsoft.com/office/drawing/2014/main" id="{C82D52D5-8E71-47E5-8F92-05DBE7A71BE7}"/>
              </a:ext>
            </a:extLst>
          </p:cNvPr>
          <p:cNvSpPr/>
          <p:nvPr/>
        </p:nvSpPr>
        <p:spPr>
          <a:xfrm>
            <a:off x="4691741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Прямоугольник 63">
            <a:extLst>
              <a:ext uri="{FF2B5EF4-FFF2-40B4-BE49-F238E27FC236}">
                <a16:creationId xmlns:a16="http://schemas.microsoft.com/office/drawing/2014/main" id="{6C71EA27-1590-4B51-92D4-CE06393A33C5}"/>
              </a:ext>
            </a:extLst>
          </p:cNvPr>
          <p:cNvSpPr/>
          <p:nvPr/>
        </p:nvSpPr>
        <p:spPr>
          <a:xfrm>
            <a:off x="5638797" y="3842660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 64">
            <a:extLst>
              <a:ext uri="{FF2B5EF4-FFF2-40B4-BE49-F238E27FC236}">
                <a16:creationId xmlns:a16="http://schemas.microsoft.com/office/drawing/2014/main" id="{770F3C7D-158B-43AF-A7A1-B83CA3012AA9}"/>
              </a:ext>
            </a:extLst>
          </p:cNvPr>
          <p:cNvSpPr/>
          <p:nvPr/>
        </p:nvSpPr>
        <p:spPr>
          <a:xfrm>
            <a:off x="6585853" y="3842660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>
            <a:extLst>
              <a:ext uri="{FF2B5EF4-FFF2-40B4-BE49-F238E27FC236}">
                <a16:creationId xmlns:a16="http://schemas.microsoft.com/office/drawing/2014/main" id="{8BEB4701-2E0F-41D7-85F5-8A9AE2773609}"/>
              </a:ext>
            </a:extLst>
          </p:cNvPr>
          <p:cNvSpPr/>
          <p:nvPr/>
        </p:nvSpPr>
        <p:spPr>
          <a:xfrm>
            <a:off x="8610603" y="2144484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рямоугольник 66">
            <a:extLst>
              <a:ext uri="{FF2B5EF4-FFF2-40B4-BE49-F238E27FC236}">
                <a16:creationId xmlns:a16="http://schemas.microsoft.com/office/drawing/2014/main" id="{3ED4559C-5D1D-4BBE-A7EB-958F2263A36E}"/>
              </a:ext>
            </a:extLst>
          </p:cNvPr>
          <p:cNvSpPr/>
          <p:nvPr/>
        </p:nvSpPr>
        <p:spPr>
          <a:xfrm>
            <a:off x="9557659" y="2144484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рямоугольник 67">
            <a:extLst>
              <a:ext uri="{FF2B5EF4-FFF2-40B4-BE49-F238E27FC236}">
                <a16:creationId xmlns:a16="http://schemas.microsoft.com/office/drawing/2014/main" id="{E50B54F2-987A-4A00-916B-3158251BBB7B}"/>
              </a:ext>
            </a:extLst>
          </p:cNvPr>
          <p:cNvSpPr/>
          <p:nvPr/>
        </p:nvSpPr>
        <p:spPr>
          <a:xfrm>
            <a:off x="8610602" y="2993572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Прямоугольник 68">
            <a:extLst>
              <a:ext uri="{FF2B5EF4-FFF2-40B4-BE49-F238E27FC236}">
                <a16:creationId xmlns:a16="http://schemas.microsoft.com/office/drawing/2014/main" id="{5C96C279-A7F1-49F8-B782-46F2075D8A60}"/>
              </a:ext>
            </a:extLst>
          </p:cNvPr>
          <p:cNvSpPr/>
          <p:nvPr/>
        </p:nvSpPr>
        <p:spPr>
          <a:xfrm>
            <a:off x="9557658" y="2993572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Прямоугольник 69">
            <a:extLst>
              <a:ext uri="{FF2B5EF4-FFF2-40B4-BE49-F238E27FC236}">
                <a16:creationId xmlns:a16="http://schemas.microsoft.com/office/drawing/2014/main" id="{71AF9F66-30D1-4D4E-8E15-279BD4D56E03}"/>
              </a:ext>
            </a:extLst>
          </p:cNvPr>
          <p:cNvSpPr/>
          <p:nvPr/>
        </p:nvSpPr>
        <p:spPr>
          <a:xfrm>
            <a:off x="10504715" y="2144484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рямоугольник 70">
            <a:extLst>
              <a:ext uri="{FF2B5EF4-FFF2-40B4-BE49-F238E27FC236}">
                <a16:creationId xmlns:a16="http://schemas.microsoft.com/office/drawing/2014/main" id="{A5A348FB-A0C9-44E1-B057-639A18D22102}"/>
              </a:ext>
            </a:extLst>
          </p:cNvPr>
          <p:cNvSpPr/>
          <p:nvPr/>
        </p:nvSpPr>
        <p:spPr>
          <a:xfrm>
            <a:off x="10504714" y="2993572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Прямоугольник 71">
            <a:extLst>
              <a:ext uri="{FF2B5EF4-FFF2-40B4-BE49-F238E27FC236}">
                <a16:creationId xmlns:a16="http://schemas.microsoft.com/office/drawing/2014/main" id="{D99DD33A-B213-4912-BD60-47D99D838C88}"/>
              </a:ext>
            </a:extLst>
          </p:cNvPr>
          <p:cNvSpPr/>
          <p:nvPr/>
        </p:nvSpPr>
        <p:spPr>
          <a:xfrm>
            <a:off x="8610602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Прямоугольник 72">
            <a:extLst>
              <a:ext uri="{FF2B5EF4-FFF2-40B4-BE49-F238E27FC236}">
                <a16:creationId xmlns:a16="http://schemas.microsoft.com/office/drawing/2014/main" id="{1C0FF9A0-FA4C-4392-A89B-DAF533E9E27C}"/>
              </a:ext>
            </a:extLst>
          </p:cNvPr>
          <p:cNvSpPr/>
          <p:nvPr/>
        </p:nvSpPr>
        <p:spPr>
          <a:xfrm>
            <a:off x="9557658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Прямоугольник 73">
            <a:extLst>
              <a:ext uri="{FF2B5EF4-FFF2-40B4-BE49-F238E27FC236}">
                <a16:creationId xmlns:a16="http://schemas.microsoft.com/office/drawing/2014/main" id="{DD5AF761-8643-4912-A404-4DF94C40EFEF}"/>
              </a:ext>
            </a:extLst>
          </p:cNvPr>
          <p:cNvSpPr/>
          <p:nvPr/>
        </p:nvSpPr>
        <p:spPr>
          <a:xfrm>
            <a:off x="10504714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Знак ''плюс'' 74">
            <a:extLst>
              <a:ext uri="{FF2B5EF4-FFF2-40B4-BE49-F238E27FC236}">
                <a16:creationId xmlns:a16="http://schemas.microsoft.com/office/drawing/2014/main" id="{B98B38F7-E270-4CA9-90BC-3CEDA640B592}"/>
              </a:ext>
            </a:extLst>
          </p:cNvPr>
          <p:cNvSpPr/>
          <p:nvPr/>
        </p:nvSpPr>
        <p:spPr>
          <a:xfrm>
            <a:off x="3793668" y="3091544"/>
            <a:ext cx="685800" cy="653143"/>
          </a:xfrm>
          <a:prstGeom prst="mathPl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Равно 75">
            <a:extLst>
              <a:ext uri="{FF2B5EF4-FFF2-40B4-BE49-F238E27FC236}">
                <a16:creationId xmlns:a16="http://schemas.microsoft.com/office/drawing/2014/main" id="{E3310854-C527-4A4E-BE65-BE0F92A8CB9C}"/>
              </a:ext>
            </a:extLst>
          </p:cNvPr>
          <p:cNvSpPr/>
          <p:nvPr/>
        </p:nvSpPr>
        <p:spPr>
          <a:xfrm>
            <a:off x="7685313" y="3091544"/>
            <a:ext cx="772885" cy="489857"/>
          </a:xfrm>
          <a:prstGeom prst="mathEqua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36" name="Рисунок 35">
            <a:extLst>
              <a:ext uri="{FF2B5EF4-FFF2-40B4-BE49-F238E27FC236}">
                <a16:creationId xmlns:a16="http://schemas.microsoft.com/office/drawing/2014/main" id="{2C963E72-3335-421D-8C33-79222E6D84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5103" y="1845868"/>
            <a:ext cx="245820" cy="249673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2B5192F5-C077-46E3-95D6-254E226B3FD9}"/>
              </a:ext>
            </a:extLst>
          </p:cNvPr>
          <p:cNvSpPr txBox="1"/>
          <p:nvPr/>
        </p:nvSpPr>
        <p:spPr>
          <a:xfrm>
            <a:off x="10353329" y="1775152"/>
            <a:ext cx="1098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eneasy.kz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5806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F0CBFDEE-D54E-4F17-9B34-5A74425F62A4}"/>
              </a:ext>
            </a:extLst>
          </p:cNvPr>
          <p:cNvSpPr/>
          <p:nvPr/>
        </p:nvSpPr>
        <p:spPr>
          <a:xfrm>
            <a:off x="152400" y="1349828"/>
            <a:ext cx="11887199" cy="4158343"/>
          </a:xfrm>
          <a:prstGeom prst="round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58CDFA0-260F-47C7-A285-3579C9E41340}"/>
              </a:ext>
            </a:extLst>
          </p:cNvPr>
          <p:cNvSpPr/>
          <p:nvPr/>
        </p:nvSpPr>
        <p:spPr>
          <a:xfrm>
            <a:off x="740228" y="2144484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id="{8DE91803-3A73-4D5F-AFE5-517A548F2FF9}"/>
              </a:ext>
            </a:extLst>
          </p:cNvPr>
          <p:cNvSpPr/>
          <p:nvPr/>
        </p:nvSpPr>
        <p:spPr>
          <a:xfrm>
            <a:off x="1687284" y="2144484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id="{02B90502-D291-47DF-B2C3-DEF9F873CF0F}"/>
              </a:ext>
            </a:extLst>
          </p:cNvPr>
          <p:cNvSpPr/>
          <p:nvPr/>
        </p:nvSpPr>
        <p:spPr>
          <a:xfrm>
            <a:off x="740227" y="2993572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>
            <a:extLst>
              <a:ext uri="{FF2B5EF4-FFF2-40B4-BE49-F238E27FC236}">
                <a16:creationId xmlns:a16="http://schemas.microsoft.com/office/drawing/2014/main" id="{732237BA-E89B-4A61-B255-B2696AE6DEC6}"/>
              </a:ext>
            </a:extLst>
          </p:cNvPr>
          <p:cNvSpPr/>
          <p:nvPr/>
        </p:nvSpPr>
        <p:spPr>
          <a:xfrm>
            <a:off x="1687283" y="2993572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>
            <a:extLst>
              <a:ext uri="{FF2B5EF4-FFF2-40B4-BE49-F238E27FC236}">
                <a16:creationId xmlns:a16="http://schemas.microsoft.com/office/drawing/2014/main" id="{BE650B7A-F050-4EB2-AAF1-0BB160B3B22C}"/>
              </a:ext>
            </a:extLst>
          </p:cNvPr>
          <p:cNvSpPr/>
          <p:nvPr/>
        </p:nvSpPr>
        <p:spPr>
          <a:xfrm>
            <a:off x="2634340" y="2144484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extLst>
              <a:ext uri="{FF2B5EF4-FFF2-40B4-BE49-F238E27FC236}">
                <a16:creationId xmlns:a16="http://schemas.microsoft.com/office/drawing/2014/main" id="{4ADEF8BE-A6C7-4240-B163-AACD2B31E8F2}"/>
              </a:ext>
            </a:extLst>
          </p:cNvPr>
          <p:cNvSpPr/>
          <p:nvPr/>
        </p:nvSpPr>
        <p:spPr>
          <a:xfrm>
            <a:off x="2634339" y="2993572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>
            <a:extLst>
              <a:ext uri="{FF2B5EF4-FFF2-40B4-BE49-F238E27FC236}">
                <a16:creationId xmlns:a16="http://schemas.microsoft.com/office/drawing/2014/main" id="{64826778-0302-4C6B-AAEE-9C148E27BB61}"/>
              </a:ext>
            </a:extLst>
          </p:cNvPr>
          <p:cNvSpPr/>
          <p:nvPr/>
        </p:nvSpPr>
        <p:spPr>
          <a:xfrm>
            <a:off x="740227" y="3842660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id="{D712FA33-329E-4F4A-98EC-9E17FC9ABCD1}"/>
              </a:ext>
            </a:extLst>
          </p:cNvPr>
          <p:cNvSpPr/>
          <p:nvPr/>
        </p:nvSpPr>
        <p:spPr>
          <a:xfrm>
            <a:off x="1687283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id="{A348D1CA-4B56-4918-B435-444BEB6E6FAF}"/>
              </a:ext>
            </a:extLst>
          </p:cNvPr>
          <p:cNvSpPr/>
          <p:nvPr/>
        </p:nvSpPr>
        <p:spPr>
          <a:xfrm>
            <a:off x="2634339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 56">
            <a:extLst>
              <a:ext uri="{FF2B5EF4-FFF2-40B4-BE49-F238E27FC236}">
                <a16:creationId xmlns:a16="http://schemas.microsoft.com/office/drawing/2014/main" id="{4D264A05-71BB-4527-8C9B-C16D56412DA9}"/>
              </a:ext>
            </a:extLst>
          </p:cNvPr>
          <p:cNvSpPr/>
          <p:nvPr/>
        </p:nvSpPr>
        <p:spPr>
          <a:xfrm>
            <a:off x="4691742" y="2144484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Прямоугольник 57">
            <a:extLst>
              <a:ext uri="{FF2B5EF4-FFF2-40B4-BE49-F238E27FC236}">
                <a16:creationId xmlns:a16="http://schemas.microsoft.com/office/drawing/2014/main" id="{9A7A0DBB-9335-4DDE-8691-195F108C7353}"/>
              </a:ext>
            </a:extLst>
          </p:cNvPr>
          <p:cNvSpPr/>
          <p:nvPr/>
        </p:nvSpPr>
        <p:spPr>
          <a:xfrm>
            <a:off x="5638798" y="2144484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рямоугольник 58">
            <a:extLst>
              <a:ext uri="{FF2B5EF4-FFF2-40B4-BE49-F238E27FC236}">
                <a16:creationId xmlns:a16="http://schemas.microsoft.com/office/drawing/2014/main" id="{6949CD11-550D-42BB-8080-C3D1369FB6DE}"/>
              </a:ext>
            </a:extLst>
          </p:cNvPr>
          <p:cNvSpPr/>
          <p:nvPr/>
        </p:nvSpPr>
        <p:spPr>
          <a:xfrm>
            <a:off x="4691741" y="2993572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 59">
            <a:extLst>
              <a:ext uri="{FF2B5EF4-FFF2-40B4-BE49-F238E27FC236}">
                <a16:creationId xmlns:a16="http://schemas.microsoft.com/office/drawing/2014/main" id="{213E6F19-5DAA-4E12-AEB3-C69B82C77BF2}"/>
              </a:ext>
            </a:extLst>
          </p:cNvPr>
          <p:cNvSpPr/>
          <p:nvPr/>
        </p:nvSpPr>
        <p:spPr>
          <a:xfrm>
            <a:off x="5638797" y="2993572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id="{E1652004-A890-4B7C-ACE0-095EEB1B8ED9}"/>
              </a:ext>
            </a:extLst>
          </p:cNvPr>
          <p:cNvSpPr/>
          <p:nvPr/>
        </p:nvSpPr>
        <p:spPr>
          <a:xfrm>
            <a:off x="6585854" y="2144484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рямоугольник 61">
            <a:extLst>
              <a:ext uri="{FF2B5EF4-FFF2-40B4-BE49-F238E27FC236}">
                <a16:creationId xmlns:a16="http://schemas.microsoft.com/office/drawing/2014/main" id="{DBCA0F4F-7818-4BF2-A59F-F4AA43BD1E16}"/>
              </a:ext>
            </a:extLst>
          </p:cNvPr>
          <p:cNvSpPr/>
          <p:nvPr/>
        </p:nvSpPr>
        <p:spPr>
          <a:xfrm>
            <a:off x="6585853" y="2993572"/>
            <a:ext cx="947057" cy="8490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Прямоугольник 62">
            <a:extLst>
              <a:ext uri="{FF2B5EF4-FFF2-40B4-BE49-F238E27FC236}">
                <a16:creationId xmlns:a16="http://schemas.microsoft.com/office/drawing/2014/main" id="{C82D52D5-8E71-47E5-8F92-05DBE7A71BE7}"/>
              </a:ext>
            </a:extLst>
          </p:cNvPr>
          <p:cNvSpPr/>
          <p:nvPr/>
        </p:nvSpPr>
        <p:spPr>
          <a:xfrm>
            <a:off x="4691741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Прямоугольник 63">
            <a:extLst>
              <a:ext uri="{FF2B5EF4-FFF2-40B4-BE49-F238E27FC236}">
                <a16:creationId xmlns:a16="http://schemas.microsoft.com/office/drawing/2014/main" id="{6C71EA27-1590-4B51-92D4-CE06393A33C5}"/>
              </a:ext>
            </a:extLst>
          </p:cNvPr>
          <p:cNvSpPr/>
          <p:nvPr/>
        </p:nvSpPr>
        <p:spPr>
          <a:xfrm>
            <a:off x="5638797" y="3842660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 64">
            <a:extLst>
              <a:ext uri="{FF2B5EF4-FFF2-40B4-BE49-F238E27FC236}">
                <a16:creationId xmlns:a16="http://schemas.microsoft.com/office/drawing/2014/main" id="{770F3C7D-158B-43AF-A7A1-B83CA3012AA9}"/>
              </a:ext>
            </a:extLst>
          </p:cNvPr>
          <p:cNvSpPr/>
          <p:nvPr/>
        </p:nvSpPr>
        <p:spPr>
          <a:xfrm>
            <a:off x="6585853" y="3842660"/>
            <a:ext cx="947057" cy="849088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>
            <a:extLst>
              <a:ext uri="{FF2B5EF4-FFF2-40B4-BE49-F238E27FC236}">
                <a16:creationId xmlns:a16="http://schemas.microsoft.com/office/drawing/2014/main" id="{8BEB4701-2E0F-41D7-85F5-8A9AE2773609}"/>
              </a:ext>
            </a:extLst>
          </p:cNvPr>
          <p:cNvSpPr/>
          <p:nvPr/>
        </p:nvSpPr>
        <p:spPr>
          <a:xfrm>
            <a:off x="8610603" y="2144484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рямоугольник 66">
            <a:extLst>
              <a:ext uri="{FF2B5EF4-FFF2-40B4-BE49-F238E27FC236}">
                <a16:creationId xmlns:a16="http://schemas.microsoft.com/office/drawing/2014/main" id="{3ED4559C-5D1D-4BBE-A7EB-958F2263A36E}"/>
              </a:ext>
            </a:extLst>
          </p:cNvPr>
          <p:cNvSpPr/>
          <p:nvPr/>
        </p:nvSpPr>
        <p:spPr>
          <a:xfrm>
            <a:off x="9557659" y="2144484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рямоугольник 67">
            <a:extLst>
              <a:ext uri="{FF2B5EF4-FFF2-40B4-BE49-F238E27FC236}">
                <a16:creationId xmlns:a16="http://schemas.microsoft.com/office/drawing/2014/main" id="{E50B54F2-987A-4A00-916B-3158251BBB7B}"/>
              </a:ext>
            </a:extLst>
          </p:cNvPr>
          <p:cNvSpPr/>
          <p:nvPr/>
        </p:nvSpPr>
        <p:spPr>
          <a:xfrm>
            <a:off x="8610602" y="2993572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Прямоугольник 68">
            <a:extLst>
              <a:ext uri="{FF2B5EF4-FFF2-40B4-BE49-F238E27FC236}">
                <a16:creationId xmlns:a16="http://schemas.microsoft.com/office/drawing/2014/main" id="{5C96C279-A7F1-49F8-B782-46F2075D8A60}"/>
              </a:ext>
            </a:extLst>
          </p:cNvPr>
          <p:cNvSpPr/>
          <p:nvPr/>
        </p:nvSpPr>
        <p:spPr>
          <a:xfrm>
            <a:off x="9557658" y="2993572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Прямоугольник 69">
            <a:extLst>
              <a:ext uri="{FF2B5EF4-FFF2-40B4-BE49-F238E27FC236}">
                <a16:creationId xmlns:a16="http://schemas.microsoft.com/office/drawing/2014/main" id="{71AF9F66-30D1-4D4E-8E15-279BD4D56E03}"/>
              </a:ext>
            </a:extLst>
          </p:cNvPr>
          <p:cNvSpPr/>
          <p:nvPr/>
        </p:nvSpPr>
        <p:spPr>
          <a:xfrm>
            <a:off x="10504715" y="2144484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рямоугольник 70">
            <a:extLst>
              <a:ext uri="{FF2B5EF4-FFF2-40B4-BE49-F238E27FC236}">
                <a16:creationId xmlns:a16="http://schemas.microsoft.com/office/drawing/2014/main" id="{A5A348FB-A0C9-44E1-B057-639A18D22102}"/>
              </a:ext>
            </a:extLst>
          </p:cNvPr>
          <p:cNvSpPr/>
          <p:nvPr/>
        </p:nvSpPr>
        <p:spPr>
          <a:xfrm>
            <a:off x="10504714" y="2993572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Прямоугольник 71">
            <a:extLst>
              <a:ext uri="{FF2B5EF4-FFF2-40B4-BE49-F238E27FC236}">
                <a16:creationId xmlns:a16="http://schemas.microsoft.com/office/drawing/2014/main" id="{D99DD33A-B213-4912-BD60-47D99D838C88}"/>
              </a:ext>
            </a:extLst>
          </p:cNvPr>
          <p:cNvSpPr/>
          <p:nvPr/>
        </p:nvSpPr>
        <p:spPr>
          <a:xfrm>
            <a:off x="8610602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Прямоугольник 72">
            <a:extLst>
              <a:ext uri="{FF2B5EF4-FFF2-40B4-BE49-F238E27FC236}">
                <a16:creationId xmlns:a16="http://schemas.microsoft.com/office/drawing/2014/main" id="{1C0FF9A0-FA4C-4392-A89B-DAF533E9E27C}"/>
              </a:ext>
            </a:extLst>
          </p:cNvPr>
          <p:cNvSpPr/>
          <p:nvPr/>
        </p:nvSpPr>
        <p:spPr>
          <a:xfrm>
            <a:off x="9557658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Прямоугольник 73">
            <a:extLst>
              <a:ext uri="{FF2B5EF4-FFF2-40B4-BE49-F238E27FC236}">
                <a16:creationId xmlns:a16="http://schemas.microsoft.com/office/drawing/2014/main" id="{DD5AF761-8643-4912-A404-4DF94C40EFEF}"/>
              </a:ext>
            </a:extLst>
          </p:cNvPr>
          <p:cNvSpPr/>
          <p:nvPr/>
        </p:nvSpPr>
        <p:spPr>
          <a:xfrm>
            <a:off x="10504714" y="3842660"/>
            <a:ext cx="947057" cy="84908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Знак ''плюс'' 74">
            <a:extLst>
              <a:ext uri="{FF2B5EF4-FFF2-40B4-BE49-F238E27FC236}">
                <a16:creationId xmlns:a16="http://schemas.microsoft.com/office/drawing/2014/main" id="{B98B38F7-E270-4CA9-90BC-3CEDA640B592}"/>
              </a:ext>
            </a:extLst>
          </p:cNvPr>
          <p:cNvSpPr/>
          <p:nvPr/>
        </p:nvSpPr>
        <p:spPr>
          <a:xfrm>
            <a:off x="3793668" y="3091544"/>
            <a:ext cx="685800" cy="653143"/>
          </a:xfrm>
          <a:prstGeom prst="mathPl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Равно 75">
            <a:extLst>
              <a:ext uri="{FF2B5EF4-FFF2-40B4-BE49-F238E27FC236}">
                <a16:creationId xmlns:a16="http://schemas.microsoft.com/office/drawing/2014/main" id="{E3310854-C527-4A4E-BE65-BE0F92A8CB9C}"/>
              </a:ext>
            </a:extLst>
          </p:cNvPr>
          <p:cNvSpPr/>
          <p:nvPr/>
        </p:nvSpPr>
        <p:spPr>
          <a:xfrm>
            <a:off x="7685313" y="3091544"/>
            <a:ext cx="772885" cy="489857"/>
          </a:xfrm>
          <a:prstGeom prst="mathEqua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36" name="Рисунок 35">
            <a:extLst>
              <a:ext uri="{FF2B5EF4-FFF2-40B4-BE49-F238E27FC236}">
                <a16:creationId xmlns:a16="http://schemas.microsoft.com/office/drawing/2014/main" id="{BCF982BB-0330-4367-8A50-3D8344B0B1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5103" y="1845868"/>
            <a:ext cx="245820" cy="249673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CB5F327C-9824-4021-A9D0-CADDE210D7B5}"/>
              </a:ext>
            </a:extLst>
          </p:cNvPr>
          <p:cNvSpPr txBox="1"/>
          <p:nvPr/>
        </p:nvSpPr>
        <p:spPr>
          <a:xfrm>
            <a:off x="10353329" y="1775152"/>
            <a:ext cx="1098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eneasy.kz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6606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39</Words>
  <Application>Microsoft Office PowerPoint</Application>
  <PresentationFormat>Широкоэкранный</PresentationFormat>
  <Paragraphs>13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gho wer</dc:creator>
  <cp:lastModifiedBy>gho wer</cp:lastModifiedBy>
  <cp:revision>9</cp:revision>
  <dcterms:created xsi:type="dcterms:W3CDTF">2024-08-05T19:05:44Z</dcterms:created>
  <dcterms:modified xsi:type="dcterms:W3CDTF">2024-08-06T11:14:59Z</dcterms:modified>
</cp:coreProperties>
</file>