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C9067-907F-492F-BB42-C74539169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CAEDB1-5589-4C9D-8987-C458217DD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AD170E-73F2-40D7-9574-85C3F17B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27E8C5-7B4D-413D-9300-2C000AEF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D11BF-28F8-4B32-BD1E-49ACB627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25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44E2B-A221-4EF8-9319-4BBDA5C7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D8BDE2-E656-42B5-893C-8A1FCC455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5AD91-AE6A-4748-AD6D-3D910A8C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B633A-5EAB-4947-BED4-B10C17E2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CF0AE-054F-4B99-831F-F79D1999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27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EE96AB-C981-4CB3-81BC-CB864ECCC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F4ABFE-DEC5-49A0-83E0-CC6E64298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BD9EF-403F-41E7-B679-5198E3DA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2447DE-D7BE-4100-98EE-F2F20394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50C7D6-C80C-40E2-A06C-D86D09C0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43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A6A53-0CD5-4FC0-8CBB-C2CCC2D1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CC6B6-5D6F-4A73-AB68-23406DC5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B8B921-A94B-4680-87F6-BA7532D2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D9A6CD-F8F3-43E8-91FC-CF7F5FD6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23741-B6AC-48CA-8E87-275E79DD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30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BABB6-1ECA-4D97-86A5-188E81D91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4BCFE6-6164-4CB7-B153-3CB7A0D70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135F79-938B-413A-BB71-A74BCBC5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AE20D5-860B-4078-9BD9-DD99DB3D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1FFF96-2839-4F0A-9017-A03188037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15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63532-79B6-4701-832B-D6D6CCA7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6C5C0D-3F9C-4D1F-A0DF-A45FB1B63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8BF889-0D08-4370-B1FF-EF816559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3BCF17-74A8-49AD-ADFD-1321D42C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7DA513-C727-47FE-AD3D-ADE77D1F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4F527C-E5F2-4C70-8DF8-51ED98A4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33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35401-AA29-4C07-ACDB-7CD555FD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2CE46B-F810-429A-A57C-F79E95ADF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54864E-0851-4CB0-A108-456DE4F37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F378B8-2B0F-4654-B72F-F80E40F3E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37C90-3AAC-4683-89CC-E24989A45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7BB5F8-A52A-4AF3-BE57-5F2CC5A7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E7A994-6250-4DA1-9A10-0A4DB7E1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FB75CD-9C6C-40DA-A819-4255A4A5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34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D288E-4134-496D-8293-99D5C7F8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CC52CF-99A6-4112-9751-5DF679C1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C78D1C-6E72-4A1C-9786-1D56D4F5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8E770D-EFA2-4297-814C-3913878C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0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8F576A-A382-4D3B-8A6E-CE3655F7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BD4269-0A6A-43FB-B41B-FF358D45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2A56B9-3E5C-4CE8-A3B2-E85CA7D1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05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D0388-C199-41D3-9789-D0AD8DAD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677EED-5608-4096-951C-6BCD64AF5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3EC331-3B2B-492D-AC02-C56392A82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0C92C9-945B-4AEA-9B62-8F95CC4C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042C25-3112-4C12-B46D-AAF7AB88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F303BE-1F46-48B1-8AE5-2A302D08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55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A80F5-CEFF-45B1-BF57-7E74E9D1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26D334-C472-4FF6-AA19-D9E3363AA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9EF92E-6A08-48BA-86E1-71C19D9B3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C89648-CDDA-4010-B679-7E43D12F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7C2D7B-CE1F-4B2A-9905-2689B039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EC1740-C959-410E-A992-666E69EA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3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BC37A-D3BA-47EE-A12F-E91FF5CF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9210B0-715D-4D40-B6C6-36664730C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4E8EAB-DB33-422A-9561-32AC847B3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13DC-71AB-4A77-8F81-C4C7EC2206AF}" type="datetimeFigureOut">
              <a:rPr lang="ru-RU" smtClean="0"/>
              <a:t>08.10.2023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0658A7-F2D7-4627-B518-951856B29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BC606D-6B2E-4B63-B437-59A1F6814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34FA-52FE-46C3-92F7-72228B0A22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34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0E324A-1F1A-4252-95FC-A25190E42701}"/>
              </a:ext>
            </a:extLst>
          </p:cNvPr>
          <p:cNvSpPr/>
          <p:nvPr/>
        </p:nvSpPr>
        <p:spPr>
          <a:xfrm>
            <a:off x="0" y="0"/>
            <a:ext cx="3951514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A72B6B2-56A6-408C-B318-759040B2B0B2}"/>
              </a:ext>
            </a:extLst>
          </p:cNvPr>
          <p:cNvSpPr/>
          <p:nvPr/>
        </p:nvSpPr>
        <p:spPr>
          <a:xfrm>
            <a:off x="1975757" y="1638300"/>
            <a:ext cx="5745276" cy="3581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139CF1-6A31-4199-8983-F2FF9126A592}"/>
              </a:ext>
            </a:extLst>
          </p:cNvPr>
          <p:cNvSpPr/>
          <p:nvPr/>
        </p:nvSpPr>
        <p:spPr>
          <a:xfrm>
            <a:off x="3951514" y="2002971"/>
            <a:ext cx="5944251" cy="285205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3405F8-B104-49BA-9C13-F14473CAA557}"/>
              </a:ext>
            </a:extLst>
          </p:cNvPr>
          <p:cNvSpPr/>
          <p:nvPr/>
        </p:nvSpPr>
        <p:spPr>
          <a:xfrm>
            <a:off x="6666123" y="2967334"/>
            <a:ext cx="45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eneasy</a:t>
            </a:r>
            <a:r>
              <a:rPr lang="kk-KZ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creative</a:t>
            </a:r>
            <a:endParaRPr lang="ru-RU" sz="5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63B45C-186A-4515-A0BC-264715CFB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17" y="3265714"/>
            <a:ext cx="458394" cy="46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11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зко</dc:creator>
  <cp:lastModifiedBy>зко</cp:lastModifiedBy>
  <cp:revision>5</cp:revision>
  <dcterms:created xsi:type="dcterms:W3CDTF">2023-10-08T15:17:58Z</dcterms:created>
  <dcterms:modified xsi:type="dcterms:W3CDTF">2023-10-08T16:08:25Z</dcterms:modified>
</cp:coreProperties>
</file>