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9900"/>
    <a:srgbClr val="993366"/>
    <a:srgbClr val="FFCC00"/>
    <a:srgbClr val="CC00CC"/>
    <a:srgbClr val="E6E7E9"/>
    <a:srgbClr val="23A6E8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DDD9-B27A-497E-BC46-CBD7F5615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48C17-9BFD-4977-B56A-DA21BF3B6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3B61F-E9EB-48B4-9AB3-AD08BAAE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8656C-C83E-49BC-AA7E-47CE5BAD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A1062-3517-4E7B-AAF6-DC7FC99C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0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AED7-0E95-4B68-9560-6C5DF4CE8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E46C4-FD6C-45FB-96C1-9E9A42D45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37B2-11C8-4C95-B434-0E84DCDA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A7D03-FEFF-4662-8B70-37546D3D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7F1C8-646B-45CE-B194-E1169049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2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7CB7D-9AE2-4112-830B-E1DAD4A8C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4FB54-5950-446F-A0B4-DB9353F44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C0FD-19FC-4F48-A966-2ECD3F79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2E340-9F0F-451B-A3F2-FB8DC485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D41D5-D893-4BE9-B276-62595051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01CC-C412-43BF-908B-19F6C4A1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1510-1392-49AC-B890-B882EF5C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75CF1-CA36-47FA-877E-0AA47A7C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98FA9-790B-42D0-8E55-F8B96487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3C65D-4512-4716-A668-63962F3F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F83E-99C4-4536-9A91-313C2B9B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48E53-7958-425F-BE86-8E8685048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CC4CF-FBB0-4B5E-95F7-669CF47C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44727-9E90-4349-B839-86354F53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7E2DB-CADA-42FC-AEBF-89DF1C7B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1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5A0D-0046-4DD4-991F-B091FCBB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28C-E54C-4326-BF27-5BFD1B17C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4A6C5-F110-4D66-B5A5-02C2FC173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E23E4-92F2-4315-8E6B-3D172FB2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70711-FDE8-429F-8046-15B43E48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FD602-8B37-4D34-AF37-9AB7F086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5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2244-5280-4BBD-BCBA-021B21D8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A6CFB-C30B-4284-90EB-86E74C558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106CC-0EAE-4C5F-A4C0-2E0DF5ED8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CB3CC5-A0FB-4D71-A2B9-D57840F81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9D9A1-AA8E-44E0-900D-8419EFEBB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BF8EB-A1C4-4E48-83AB-DA663326B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502AB-F65C-44ED-9EE7-A9C4AFD5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F2CF43-A90F-4059-87D1-09CCADA6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A5DA-FE84-43C4-9CFA-77742000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7DB3D-B827-480A-9319-67DD0162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91E94-9F3C-454A-8B08-F901F32D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8C72F-988F-407E-A453-0452DEFE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C90D1-830B-4CA3-B3D3-9FFBD299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F15F9-3590-4425-9EDB-1EBFAECF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4546D-90E3-415C-8761-D849274E7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F811-DAFA-484D-8754-4E11FE84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D2875-4C76-4230-958D-1DF2CC436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FBAF9-0B36-44C7-BF9E-2ACC71590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4DC2C-3C8E-4D8E-9E51-85AC9D7F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7A936-CF3B-4888-950D-CACA9C50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A6B08-EBD5-4FB4-A502-C77C53B0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5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6F67-AB3B-4A49-9032-1495CC3A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E9CC1-1E72-496A-B171-789FDB2DE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5AC30-80A5-46BB-B74B-9EFC45851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412F-9F27-4B96-9C3C-F30BBE61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D1413-0D2E-4BEC-B6E4-A0BFA323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0A155-C32B-4085-91E7-8DA40B66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8791F-F16C-415E-89BB-F3D8C2AD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72024-DAE0-4C01-A464-CC51B9D25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1C6AF-21B7-4BE0-BB46-6A9EEA0A3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0048-EA53-44D3-BDAA-85057FF1B1B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9C804-C623-43E1-8F26-0EB786FDF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9340C-B14D-4CEF-8EF4-707E66B01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E1AC-1905-4253-9B20-D929C98C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0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4AC0E26-95A4-433D-AE36-6A3A087B7F68}"/>
              </a:ext>
            </a:extLst>
          </p:cNvPr>
          <p:cNvGrpSpPr/>
          <p:nvPr/>
        </p:nvGrpSpPr>
        <p:grpSpPr>
          <a:xfrm>
            <a:off x="1968046" y="622404"/>
            <a:ext cx="4127954" cy="1501281"/>
            <a:chOff x="4865993" y="4134716"/>
            <a:chExt cx="4127954" cy="150128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06A3E70-4981-4625-8EAA-710569B216B9}"/>
                </a:ext>
              </a:extLst>
            </p:cNvPr>
            <p:cNvGrpSpPr/>
            <p:nvPr/>
          </p:nvGrpSpPr>
          <p:grpSpPr>
            <a:xfrm>
              <a:off x="4865993" y="4134716"/>
              <a:ext cx="4015408" cy="1501281"/>
              <a:chOff x="3366276" y="3429000"/>
              <a:chExt cx="4015408" cy="1501281"/>
            </a:xfrm>
          </p:grpSpPr>
          <p:sp>
            <p:nvSpPr>
              <p:cNvPr id="14" name="Rectangle: Top Corners Rounded 13">
                <a:extLst>
                  <a:ext uri="{FF2B5EF4-FFF2-40B4-BE49-F238E27FC236}">
                    <a16:creationId xmlns:a16="http://schemas.microsoft.com/office/drawing/2014/main" id="{B17C5659-8DEC-4372-BD1C-0DD2402E2372}"/>
                  </a:ext>
                </a:extLst>
              </p:cNvPr>
              <p:cNvSpPr/>
              <p:nvPr/>
            </p:nvSpPr>
            <p:spPr>
              <a:xfrm rot="5400000">
                <a:off x="4623340" y="2171936"/>
                <a:ext cx="1501280" cy="4015408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7969AE8-AC62-461D-8247-AC7D75B696CB}"/>
                  </a:ext>
                </a:extLst>
              </p:cNvPr>
              <p:cNvSpPr/>
              <p:nvPr/>
            </p:nvSpPr>
            <p:spPr>
              <a:xfrm rot="5400000">
                <a:off x="6260176" y="3808774"/>
                <a:ext cx="1501280" cy="741733"/>
              </a:xfrm>
              <a:custGeom>
                <a:avLst/>
                <a:gdLst>
                  <a:gd name="connsiteX0" fmla="*/ 0 w 1501280"/>
                  <a:gd name="connsiteY0" fmla="*/ 741733 h 741733"/>
                  <a:gd name="connsiteX1" fmla="*/ 0 w 1501280"/>
                  <a:gd name="connsiteY1" fmla="*/ 250218 h 741733"/>
                  <a:gd name="connsiteX2" fmla="*/ 250218 w 1501280"/>
                  <a:gd name="connsiteY2" fmla="*/ 0 h 741733"/>
                  <a:gd name="connsiteX3" fmla="*/ 1251062 w 1501280"/>
                  <a:gd name="connsiteY3" fmla="*/ 0 h 741733"/>
                  <a:gd name="connsiteX4" fmla="*/ 1501280 w 1501280"/>
                  <a:gd name="connsiteY4" fmla="*/ 250218 h 741733"/>
                  <a:gd name="connsiteX5" fmla="*/ 1501280 w 1501280"/>
                  <a:gd name="connsiteY5" fmla="*/ 741733 h 741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280" h="741733">
                    <a:moveTo>
                      <a:pt x="0" y="741733"/>
                    </a:moveTo>
                    <a:lnTo>
                      <a:pt x="0" y="250218"/>
                    </a:lnTo>
                    <a:cubicBezTo>
                      <a:pt x="0" y="112026"/>
                      <a:pt x="112026" y="0"/>
                      <a:pt x="250218" y="0"/>
                    </a:cubicBezTo>
                    <a:lnTo>
                      <a:pt x="1251062" y="0"/>
                    </a:lnTo>
                    <a:cubicBezTo>
                      <a:pt x="1389254" y="0"/>
                      <a:pt x="1501280" y="112026"/>
                      <a:pt x="1501280" y="250218"/>
                    </a:cubicBezTo>
                    <a:lnTo>
                      <a:pt x="1501280" y="741733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0E315E-896A-44C4-A7B3-90C4D5B4628D}"/>
                </a:ext>
              </a:extLst>
            </p:cNvPr>
            <p:cNvSpPr txBox="1"/>
            <p:nvPr/>
          </p:nvSpPr>
          <p:spPr>
            <a:xfrm>
              <a:off x="5506915" y="4481731"/>
              <a:ext cx="19217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b="1" dirty="0"/>
                <a:t>Мәтін анықтамасын енгізіңіз!</a:t>
              </a:r>
              <a:endParaRPr lang="en-US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35E8037-9E04-4E1E-8D5E-C5017220E438}"/>
                </a:ext>
              </a:extLst>
            </p:cNvPr>
            <p:cNvSpPr txBox="1"/>
            <p:nvPr/>
          </p:nvSpPr>
          <p:spPr>
            <a:xfrm>
              <a:off x="8139665" y="4532391"/>
              <a:ext cx="8542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C10128-1F20-4457-B5BB-8F139210441C}"/>
              </a:ext>
            </a:extLst>
          </p:cNvPr>
          <p:cNvGrpSpPr/>
          <p:nvPr/>
        </p:nvGrpSpPr>
        <p:grpSpPr>
          <a:xfrm>
            <a:off x="1492599" y="482456"/>
            <a:ext cx="4214191" cy="1762539"/>
            <a:chOff x="1577008" y="1321906"/>
            <a:chExt cx="4214191" cy="176253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9F6BE8B-2009-4091-A7F2-1AE1D9B51347}"/>
                </a:ext>
              </a:extLst>
            </p:cNvPr>
            <p:cNvSpPr/>
            <p:nvPr/>
          </p:nvSpPr>
          <p:spPr>
            <a:xfrm rot="16200000">
              <a:off x="2802834" y="96080"/>
              <a:ext cx="1762539" cy="4214191"/>
            </a:xfrm>
            <a:custGeom>
              <a:avLst/>
              <a:gdLst>
                <a:gd name="connsiteX0" fmla="*/ 1762539 w 1762539"/>
                <a:gd name="connsiteY0" fmla="*/ 293762 h 4214191"/>
                <a:gd name="connsiteX1" fmla="*/ 1762539 w 1762539"/>
                <a:gd name="connsiteY1" fmla="*/ 4214191 h 4214191"/>
                <a:gd name="connsiteX2" fmla="*/ 1338470 w 1762539"/>
                <a:gd name="connsiteY2" fmla="*/ 4214191 h 4214191"/>
                <a:gd name="connsiteX3" fmla="*/ 881270 w 1762539"/>
                <a:gd name="connsiteY3" fmla="*/ 3756991 h 4214191"/>
                <a:gd name="connsiteX4" fmla="*/ 424070 w 1762539"/>
                <a:gd name="connsiteY4" fmla="*/ 4214191 h 4214191"/>
                <a:gd name="connsiteX5" fmla="*/ 0 w 1762539"/>
                <a:gd name="connsiteY5" fmla="*/ 4214191 h 4214191"/>
                <a:gd name="connsiteX6" fmla="*/ 0 w 1762539"/>
                <a:gd name="connsiteY6" fmla="*/ 293762 h 4214191"/>
                <a:gd name="connsiteX7" fmla="*/ 293762 w 1762539"/>
                <a:gd name="connsiteY7" fmla="*/ 0 h 4214191"/>
                <a:gd name="connsiteX8" fmla="*/ 1468777 w 1762539"/>
                <a:gd name="connsiteY8" fmla="*/ 0 h 4214191"/>
                <a:gd name="connsiteX9" fmla="*/ 1762539 w 1762539"/>
                <a:gd name="connsiteY9" fmla="*/ 293762 h 421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2539" h="4214191">
                  <a:moveTo>
                    <a:pt x="1762539" y="293762"/>
                  </a:moveTo>
                  <a:lnTo>
                    <a:pt x="1762539" y="4214191"/>
                  </a:lnTo>
                  <a:lnTo>
                    <a:pt x="1338470" y="4214191"/>
                  </a:lnTo>
                  <a:cubicBezTo>
                    <a:pt x="1338470" y="3961686"/>
                    <a:pt x="1133775" y="3756991"/>
                    <a:pt x="881270" y="3756991"/>
                  </a:cubicBezTo>
                  <a:cubicBezTo>
                    <a:pt x="628765" y="3756991"/>
                    <a:pt x="424070" y="3961686"/>
                    <a:pt x="424070" y="4214191"/>
                  </a:cubicBezTo>
                  <a:lnTo>
                    <a:pt x="0" y="4214191"/>
                  </a:lnTo>
                  <a:lnTo>
                    <a:pt x="0" y="293762"/>
                  </a:lnTo>
                  <a:cubicBezTo>
                    <a:pt x="0" y="131522"/>
                    <a:pt x="131522" y="0"/>
                    <a:pt x="293762" y="0"/>
                  </a:cubicBezTo>
                  <a:lnTo>
                    <a:pt x="1468777" y="0"/>
                  </a:lnTo>
                  <a:cubicBezTo>
                    <a:pt x="1631017" y="0"/>
                    <a:pt x="1762539" y="131522"/>
                    <a:pt x="1762539" y="29376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9D50DC6-9344-4BE5-98D7-509485BCB4B7}"/>
                </a:ext>
              </a:extLst>
            </p:cNvPr>
            <p:cNvSpPr/>
            <p:nvPr/>
          </p:nvSpPr>
          <p:spPr>
            <a:xfrm rot="16200000">
              <a:off x="3042175" y="195471"/>
              <a:ext cx="1482639" cy="4015408"/>
            </a:xfrm>
            <a:custGeom>
              <a:avLst/>
              <a:gdLst>
                <a:gd name="connsiteX0" fmla="*/ 1482639 w 1482639"/>
                <a:gd name="connsiteY0" fmla="*/ 247111 h 4015408"/>
                <a:gd name="connsiteX1" fmla="*/ 1482639 w 1482639"/>
                <a:gd name="connsiteY1" fmla="*/ 4015408 h 4015408"/>
                <a:gd name="connsiteX2" fmla="*/ 1198519 w 1482639"/>
                <a:gd name="connsiteY2" fmla="*/ 4015408 h 4015408"/>
                <a:gd name="connsiteX3" fmla="*/ 1189231 w 1482639"/>
                <a:gd name="connsiteY3" fmla="*/ 3923267 h 4015408"/>
                <a:gd name="connsiteX4" fmla="*/ 741320 w 1482639"/>
                <a:gd name="connsiteY4" fmla="*/ 3558209 h 4015408"/>
                <a:gd name="connsiteX5" fmla="*/ 293408 w 1482639"/>
                <a:gd name="connsiteY5" fmla="*/ 3923266 h 4015408"/>
                <a:gd name="connsiteX6" fmla="*/ 284120 w 1482639"/>
                <a:gd name="connsiteY6" fmla="*/ 4015408 h 4015408"/>
                <a:gd name="connsiteX7" fmla="*/ 0 w 1482639"/>
                <a:gd name="connsiteY7" fmla="*/ 4015408 h 4015408"/>
                <a:gd name="connsiteX8" fmla="*/ 0 w 1482639"/>
                <a:gd name="connsiteY8" fmla="*/ 247111 h 4015408"/>
                <a:gd name="connsiteX9" fmla="*/ 247111 w 1482639"/>
                <a:gd name="connsiteY9" fmla="*/ 0 h 4015408"/>
                <a:gd name="connsiteX10" fmla="*/ 1235528 w 1482639"/>
                <a:gd name="connsiteY10" fmla="*/ 0 h 4015408"/>
                <a:gd name="connsiteX11" fmla="*/ 1482639 w 1482639"/>
                <a:gd name="connsiteY11" fmla="*/ 247111 h 401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2639" h="4015408">
                  <a:moveTo>
                    <a:pt x="1482639" y="247111"/>
                  </a:moveTo>
                  <a:lnTo>
                    <a:pt x="1482639" y="4015408"/>
                  </a:lnTo>
                  <a:lnTo>
                    <a:pt x="1198519" y="4015408"/>
                  </a:lnTo>
                  <a:lnTo>
                    <a:pt x="1189231" y="3923267"/>
                  </a:lnTo>
                  <a:cubicBezTo>
                    <a:pt x="1146599" y="3714928"/>
                    <a:pt x="962261" y="3558209"/>
                    <a:pt x="741320" y="3558209"/>
                  </a:cubicBezTo>
                  <a:cubicBezTo>
                    <a:pt x="520378" y="3558209"/>
                    <a:pt x="336040" y="3714928"/>
                    <a:pt x="293408" y="3923266"/>
                  </a:cubicBezTo>
                  <a:lnTo>
                    <a:pt x="284120" y="4015408"/>
                  </a:lnTo>
                  <a:lnTo>
                    <a:pt x="0" y="4015408"/>
                  </a:lnTo>
                  <a:lnTo>
                    <a:pt x="0" y="247111"/>
                  </a:lnTo>
                  <a:cubicBezTo>
                    <a:pt x="0" y="110635"/>
                    <a:pt x="110635" y="0"/>
                    <a:pt x="247111" y="0"/>
                  </a:cubicBezTo>
                  <a:lnTo>
                    <a:pt x="1235528" y="0"/>
                  </a:lnTo>
                  <a:cubicBezTo>
                    <a:pt x="1372004" y="0"/>
                    <a:pt x="1482639" y="110635"/>
                    <a:pt x="1482639" y="247111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4FBABE7-7554-4FB3-9651-2614F69DBBF2}"/>
                </a:ext>
              </a:extLst>
            </p:cNvPr>
            <p:cNvSpPr txBox="1"/>
            <p:nvPr/>
          </p:nvSpPr>
          <p:spPr>
            <a:xfrm>
              <a:off x="1874969" y="1969631"/>
              <a:ext cx="331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400" b="1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Мәтін енгізіңіз</a:t>
              </a:r>
              <a:endParaRPr lang="en-US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46030C8-A74F-4B30-867F-AF36A7350EBE}"/>
              </a:ext>
            </a:extLst>
          </p:cNvPr>
          <p:cNvGrpSpPr/>
          <p:nvPr/>
        </p:nvGrpSpPr>
        <p:grpSpPr>
          <a:xfrm>
            <a:off x="1968046" y="2612820"/>
            <a:ext cx="4127954" cy="1501281"/>
            <a:chOff x="4865993" y="4134716"/>
            <a:chExt cx="4127954" cy="150128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69A3083-BC90-48CB-8E4C-ABC7B3E82E99}"/>
                </a:ext>
              </a:extLst>
            </p:cNvPr>
            <p:cNvGrpSpPr/>
            <p:nvPr/>
          </p:nvGrpSpPr>
          <p:grpSpPr>
            <a:xfrm>
              <a:off x="4865993" y="4134716"/>
              <a:ext cx="4015408" cy="1501281"/>
              <a:chOff x="3366276" y="3429000"/>
              <a:chExt cx="4015408" cy="1501281"/>
            </a:xfrm>
          </p:grpSpPr>
          <p:sp>
            <p:nvSpPr>
              <p:cNvPr id="28" name="Rectangle: Top Corners Rounded 27">
                <a:extLst>
                  <a:ext uri="{FF2B5EF4-FFF2-40B4-BE49-F238E27FC236}">
                    <a16:creationId xmlns:a16="http://schemas.microsoft.com/office/drawing/2014/main" id="{97BAEA34-D2D1-4A11-8551-F3366EDB6813}"/>
                  </a:ext>
                </a:extLst>
              </p:cNvPr>
              <p:cNvSpPr/>
              <p:nvPr/>
            </p:nvSpPr>
            <p:spPr>
              <a:xfrm rot="5400000">
                <a:off x="4623340" y="2171936"/>
                <a:ext cx="1501280" cy="4015408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E62F8267-E443-4A21-ABD6-A99C5E31396A}"/>
                  </a:ext>
                </a:extLst>
              </p:cNvPr>
              <p:cNvSpPr/>
              <p:nvPr/>
            </p:nvSpPr>
            <p:spPr>
              <a:xfrm rot="5400000">
                <a:off x="6260176" y="3808774"/>
                <a:ext cx="1501280" cy="741733"/>
              </a:xfrm>
              <a:custGeom>
                <a:avLst/>
                <a:gdLst>
                  <a:gd name="connsiteX0" fmla="*/ 0 w 1501280"/>
                  <a:gd name="connsiteY0" fmla="*/ 741733 h 741733"/>
                  <a:gd name="connsiteX1" fmla="*/ 0 w 1501280"/>
                  <a:gd name="connsiteY1" fmla="*/ 250218 h 741733"/>
                  <a:gd name="connsiteX2" fmla="*/ 250218 w 1501280"/>
                  <a:gd name="connsiteY2" fmla="*/ 0 h 741733"/>
                  <a:gd name="connsiteX3" fmla="*/ 1251062 w 1501280"/>
                  <a:gd name="connsiteY3" fmla="*/ 0 h 741733"/>
                  <a:gd name="connsiteX4" fmla="*/ 1501280 w 1501280"/>
                  <a:gd name="connsiteY4" fmla="*/ 250218 h 741733"/>
                  <a:gd name="connsiteX5" fmla="*/ 1501280 w 1501280"/>
                  <a:gd name="connsiteY5" fmla="*/ 741733 h 741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280" h="741733">
                    <a:moveTo>
                      <a:pt x="0" y="741733"/>
                    </a:moveTo>
                    <a:lnTo>
                      <a:pt x="0" y="250218"/>
                    </a:lnTo>
                    <a:cubicBezTo>
                      <a:pt x="0" y="112026"/>
                      <a:pt x="112026" y="0"/>
                      <a:pt x="250218" y="0"/>
                    </a:cubicBezTo>
                    <a:lnTo>
                      <a:pt x="1251062" y="0"/>
                    </a:lnTo>
                    <a:cubicBezTo>
                      <a:pt x="1389254" y="0"/>
                      <a:pt x="1501280" y="112026"/>
                      <a:pt x="1501280" y="250218"/>
                    </a:cubicBezTo>
                    <a:lnTo>
                      <a:pt x="1501280" y="741733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5890FA-4CC4-4270-B51A-9D7563777036}"/>
                </a:ext>
              </a:extLst>
            </p:cNvPr>
            <p:cNvSpPr txBox="1"/>
            <p:nvPr/>
          </p:nvSpPr>
          <p:spPr>
            <a:xfrm>
              <a:off x="5541956" y="4430300"/>
              <a:ext cx="19217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b="1" dirty="0"/>
                <a:t>Мәтін анықтамасын енгізіңіз!</a:t>
              </a:r>
              <a:endParaRPr lang="en-US" b="1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DE30A9-B8CA-4522-8E8B-8D41581CAD88}"/>
                </a:ext>
              </a:extLst>
            </p:cNvPr>
            <p:cNvSpPr txBox="1"/>
            <p:nvPr/>
          </p:nvSpPr>
          <p:spPr>
            <a:xfrm>
              <a:off x="8139665" y="4532391"/>
              <a:ext cx="8542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FD1912-F9E6-4D4B-B3F0-C1CF041148AC}"/>
              </a:ext>
            </a:extLst>
          </p:cNvPr>
          <p:cNvGrpSpPr/>
          <p:nvPr/>
        </p:nvGrpSpPr>
        <p:grpSpPr>
          <a:xfrm>
            <a:off x="1492599" y="2502721"/>
            <a:ext cx="4214191" cy="1762539"/>
            <a:chOff x="1577008" y="1321906"/>
            <a:chExt cx="4214191" cy="17625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F26CDA-881E-4EDB-8789-6859B981FBA2}"/>
                </a:ext>
              </a:extLst>
            </p:cNvPr>
            <p:cNvSpPr/>
            <p:nvPr/>
          </p:nvSpPr>
          <p:spPr>
            <a:xfrm rot="16200000">
              <a:off x="2802834" y="96080"/>
              <a:ext cx="1762539" cy="4214191"/>
            </a:xfrm>
            <a:custGeom>
              <a:avLst/>
              <a:gdLst>
                <a:gd name="connsiteX0" fmla="*/ 1762539 w 1762539"/>
                <a:gd name="connsiteY0" fmla="*/ 293762 h 4214191"/>
                <a:gd name="connsiteX1" fmla="*/ 1762539 w 1762539"/>
                <a:gd name="connsiteY1" fmla="*/ 4214191 h 4214191"/>
                <a:gd name="connsiteX2" fmla="*/ 1338470 w 1762539"/>
                <a:gd name="connsiteY2" fmla="*/ 4214191 h 4214191"/>
                <a:gd name="connsiteX3" fmla="*/ 881270 w 1762539"/>
                <a:gd name="connsiteY3" fmla="*/ 3756991 h 4214191"/>
                <a:gd name="connsiteX4" fmla="*/ 424070 w 1762539"/>
                <a:gd name="connsiteY4" fmla="*/ 4214191 h 4214191"/>
                <a:gd name="connsiteX5" fmla="*/ 0 w 1762539"/>
                <a:gd name="connsiteY5" fmla="*/ 4214191 h 4214191"/>
                <a:gd name="connsiteX6" fmla="*/ 0 w 1762539"/>
                <a:gd name="connsiteY6" fmla="*/ 293762 h 4214191"/>
                <a:gd name="connsiteX7" fmla="*/ 293762 w 1762539"/>
                <a:gd name="connsiteY7" fmla="*/ 0 h 4214191"/>
                <a:gd name="connsiteX8" fmla="*/ 1468777 w 1762539"/>
                <a:gd name="connsiteY8" fmla="*/ 0 h 4214191"/>
                <a:gd name="connsiteX9" fmla="*/ 1762539 w 1762539"/>
                <a:gd name="connsiteY9" fmla="*/ 293762 h 421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2539" h="4214191">
                  <a:moveTo>
                    <a:pt x="1762539" y="293762"/>
                  </a:moveTo>
                  <a:lnTo>
                    <a:pt x="1762539" y="4214191"/>
                  </a:lnTo>
                  <a:lnTo>
                    <a:pt x="1338470" y="4214191"/>
                  </a:lnTo>
                  <a:cubicBezTo>
                    <a:pt x="1338470" y="3961686"/>
                    <a:pt x="1133775" y="3756991"/>
                    <a:pt x="881270" y="3756991"/>
                  </a:cubicBezTo>
                  <a:cubicBezTo>
                    <a:pt x="628765" y="3756991"/>
                    <a:pt x="424070" y="3961686"/>
                    <a:pt x="424070" y="4214191"/>
                  </a:cubicBezTo>
                  <a:lnTo>
                    <a:pt x="0" y="4214191"/>
                  </a:lnTo>
                  <a:lnTo>
                    <a:pt x="0" y="293762"/>
                  </a:lnTo>
                  <a:cubicBezTo>
                    <a:pt x="0" y="131522"/>
                    <a:pt x="131522" y="0"/>
                    <a:pt x="293762" y="0"/>
                  </a:cubicBezTo>
                  <a:lnTo>
                    <a:pt x="1468777" y="0"/>
                  </a:lnTo>
                  <a:cubicBezTo>
                    <a:pt x="1631017" y="0"/>
                    <a:pt x="1762539" y="131522"/>
                    <a:pt x="1762539" y="29376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7C0EB09-1B19-421B-AF3E-EB25BC1F3E3E}"/>
                </a:ext>
              </a:extLst>
            </p:cNvPr>
            <p:cNvSpPr/>
            <p:nvPr/>
          </p:nvSpPr>
          <p:spPr>
            <a:xfrm rot="16200000">
              <a:off x="3042175" y="195471"/>
              <a:ext cx="1482639" cy="4015408"/>
            </a:xfrm>
            <a:custGeom>
              <a:avLst/>
              <a:gdLst>
                <a:gd name="connsiteX0" fmla="*/ 1482639 w 1482639"/>
                <a:gd name="connsiteY0" fmla="*/ 247111 h 4015408"/>
                <a:gd name="connsiteX1" fmla="*/ 1482639 w 1482639"/>
                <a:gd name="connsiteY1" fmla="*/ 4015408 h 4015408"/>
                <a:gd name="connsiteX2" fmla="*/ 1198519 w 1482639"/>
                <a:gd name="connsiteY2" fmla="*/ 4015408 h 4015408"/>
                <a:gd name="connsiteX3" fmla="*/ 1189231 w 1482639"/>
                <a:gd name="connsiteY3" fmla="*/ 3923267 h 4015408"/>
                <a:gd name="connsiteX4" fmla="*/ 741320 w 1482639"/>
                <a:gd name="connsiteY4" fmla="*/ 3558209 h 4015408"/>
                <a:gd name="connsiteX5" fmla="*/ 293408 w 1482639"/>
                <a:gd name="connsiteY5" fmla="*/ 3923266 h 4015408"/>
                <a:gd name="connsiteX6" fmla="*/ 284120 w 1482639"/>
                <a:gd name="connsiteY6" fmla="*/ 4015408 h 4015408"/>
                <a:gd name="connsiteX7" fmla="*/ 0 w 1482639"/>
                <a:gd name="connsiteY7" fmla="*/ 4015408 h 4015408"/>
                <a:gd name="connsiteX8" fmla="*/ 0 w 1482639"/>
                <a:gd name="connsiteY8" fmla="*/ 247111 h 4015408"/>
                <a:gd name="connsiteX9" fmla="*/ 247111 w 1482639"/>
                <a:gd name="connsiteY9" fmla="*/ 0 h 4015408"/>
                <a:gd name="connsiteX10" fmla="*/ 1235528 w 1482639"/>
                <a:gd name="connsiteY10" fmla="*/ 0 h 4015408"/>
                <a:gd name="connsiteX11" fmla="*/ 1482639 w 1482639"/>
                <a:gd name="connsiteY11" fmla="*/ 247111 h 401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2639" h="4015408">
                  <a:moveTo>
                    <a:pt x="1482639" y="247111"/>
                  </a:moveTo>
                  <a:lnTo>
                    <a:pt x="1482639" y="4015408"/>
                  </a:lnTo>
                  <a:lnTo>
                    <a:pt x="1198519" y="4015408"/>
                  </a:lnTo>
                  <a:lnTo>
                    <a:pt x="1189231" y="3923267"/>
                  </a:lnTo>
                  <a:cubicBezTo>
                    <a:pt x="1146599" y="3714928"/>
                    <a:pt x="962261" y="3558209"/>
                    <a:pt x="741320" y="3558209"/>
                  </a:cubicBezTo>
                  <a:cubicBezTo>
                    <a:pt x="520378" y="3558209"/>
                    <a:pt x="336040" y="3714928"/>
                    <a:pt x="293408" y="3923266"/>
                  </a:cubicBezTo>
                  <a:lnTo>
                    <a:pt x="284120" y="4015408"/>
                  </a:lnTo>
                  <a:lnTo>
                    <a:pt x="0" y="4015408"/>
                  </a:lnTo>
                  <a:lnTo>
                    <a:pt x="0" y="247111"/>
                  </a:lnTo>
                  <a:cubicBezTo>
                    <a:pt x="0" y="110635"/>
                    <a:pt x="110635" y="0"/>
                    <a:pt x="247111" y="0"/>
                  </a:cubicBezTo>
                  <a:lnTo>
                    <a:pt x="1235528" y="0"/>
                  </a:lnTo>
                  <a:cubicBezTo>
                    <a:pt x="1372004" y="0"/>
                    <a:pt x="1482639" y="110635"/>
                    <a:pt x="1482639" y="247111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A983BB8-BD6A-40E6-ADBF-35EB083FB253}"/>
                </a:ext>
              </a:extLst>
            </p:cNvPr>
            <p:cNvSpPr txBox="1"/>
            <p:nvPr/>
          </p:nvSpPr>
          <p:spPr>
            <a:xfrm>
              <a:off x="1874969" y="1969631"/>
              <a:ext cx="331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400" b="1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Мәтін енгізіңіз</a:t>
              </a:r>
              <a:endParaRPr lang="en-US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9F236EA-3963-4745-BB91-F4E34C7E6296}"/>
              </a:ext>
            </a:extLst>
          </p:cNvPr>
          <p:cNvGrpSpPr/>
          <p:nvPr/>
        </p:nvGrpSpPr>
        <p:grpSpPr>
          <a:xfrm>
            <a:off x="1968046" y="4650902"/>
            <a:ext cx="4127954" cy="1501281"/>
            <a:chOff x="4865993" y="4134716"/>
            <a:chExt cx="4127954" cy="150128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AAC90A8-BEFF-46DF-94FC-6109F52FB312}"/>
                </a:ext>
              </a:extLst>
            </p:cNvPr>
            <p:cNvGrpSpPr/>
            <p:nvPr/>
          </p:nvGrpSpPr>
          <p:grpSpPr>
            <a:xfrm>
              <a:off x="4865993" y="4134716"/>
              <a:ext cx="4015408" cy="1501281"/>
              <a:chOff x="3366276" y="3429000"/>
              <a:chExt cx="4015408" cy="1501281"/>
            </a:xfrm>
          </p:grpSpPr>
          <p:sp>
            <p:nvSpPr>
              <p:cNvPr id="38" name="Rectangle: Top Corners Rounded 37">
                <a:extLst>
                  <a:ext uri="{FF2B5EF4-FFF2-40B4-BE49-F238E27FC236}">
                    <a16:creationId xmlns:a16="http://schemas.microsoft.com/office/drawing/2014/main" id="{64609B09-CECD-44B9-8176-8EA9B49572BD}"/>
                  </a:ext>
                </a:extLst>
              </p:cNvPr>
              <p:cNvSpPr/>
              <p:nvPr/>
            </p:nvSpPr>
            <p:spPr>
              <a:xfrm rot="5400000">
                <a:off x="4623340" y="2171936"/>
                <a:ext cx="1501280" cy="4015408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D30B8FDD-15F0-456A-BB15-A984760252B9}"/>
                  </a:ext>
                </a:extLst>
              </p:cNvPr>
              <p:cNvSpPr/>
              <p:nvPr/>
            </p:nvSpPr>
            <p:spPr>
              <a:xfrm rot="5400000">
                <a:off x="6260176" y="3808774"/>
                <a:ext cx="1501280" cy="741733"/>
              </a:xfrm>
              <a:custGeom>
                <a:avLst/>
                <a:gdLst>
                  <a:gd name="connsiteX0" fmla="*/ 0 w 1501280"/>
                  <a:gd name="connsiteY0" fmla="*/ 741733 h 741733"/>
                  <a:gd name="connsiteX1" fmla="*/ 0 w 1501280"/>
                  <a:gd name="connsiteY1" fmla="*/ 250218 h 741733"/>
                  <a:gd name="connsiteX2" fmla="*/ 250218 w 1501280"/>
                  <a:gd name="connsiteY2" fmla="*/ 0 h 741733"/>
                  <a:gd name="connsiteX3" fmla="*/ 1251062 w 1501280"/>
                  <a:gd name="connsiteY3" fmla="*/ 0 h 741733"/>
                  <a:gd name="connsiteX4" fmla="*/ 1501280 w 1501280"/>
                  <a:gd name="connsiteY4" fmla="*/ 250218 h 741733"/>
                  <a:gd name="connsiteX5" fmla="*/ 1501280 w 1501280"/>
                  <a:gd name="connsiteY5" fmla="*/ 741733 h 741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1280" h="741733">
                    <a:moveTo>
                      <a:pt x="0" y="741733"/>
                    </a:moveTo>
                    <a:lnTo>
                      <a:pt x="0" y="250218"/>
                    </a:lnTo>
                    <a:cubicBezTo>
                      <a:pt x="0" y="112026"/>
                      <a:pt x="112026" y="0"/>
                      <a:pt x="250218" y="0"/>
                    </a:cubicBezTo>
                    <a:lnTo>
                      <a:pt x="1251062" y="0"/>
                    </a:lnTo>
                    <a:cubicBezTo>
                      <a:pt x="1389254" y="0"/>
                      <a:pt x="1501280" y="112026"/>
                      <a:pt x="1501280" y="250218"/>
                    </a:cubicBezTo>
                    <a:lnTo>
                      <a:pt x="1501280" y="741733"/>
                    </a:lnTo>
                    <a:close/>
                  </a:path>
                </a:pathLst>
              </a:custGeom>
              <a:solidFill>
                <a:srgbClr val="66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D0F541A-5A6E-4C41-BB41-4F0BC9922819}"/>
                </a:ext>
              </a:extLst>
            </p:cNvPr>
            <p:cNvSpPr txBox="1"/>
            <p:nvPr/>
          </p:nvSpPr>
          <p:spPr>
            <a:xfrm>
              <a:off x="5531756" y="4411659"/>
              <a:ext cx="19217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b="1" dirty="0"/>
                <a:t>Мәтін анықтамасын енгізіңіз!</a:t>
              </a:r>
              <a:endParaRPr lang="en-US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A172D29-1EC6-45BD-A9BC-05A235C26494}"/>
                </a:ext>
              </a:extLst>
            </p:cNvPr>
            <p:cNvSpPr txBox="1"/>
            <p:nvPr/>
          </p:nvSpPr>
          <p:spPr>
            <a:xfrm>
              <a:off x="8139665" y="4532391"/>
              <a:ext cx="8542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6262A21-17CD-441B-B9C2-FD6B9DB51158}"/>
              </a:ext>
            </a:extLst>
          </p:cNvPr>
          <p:cNvGrpSpPr/>
          <p:nvPr/>
        </p:nvGrpSpPr>
        <p:grpSpPr>
          <a:xfrm>
            <a:off x="1492599" y="4522986"/>
            <a:ext cx="4214191" cy="1762539"/>
            <a:chOff x="1577008" y="1321906"/>
            <a:chExt cx="4214191" cy="176253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C05FEF5-5713-4522-9BC1-B0D2056432D9}"/>
                </a:ext>
              </a:extLst>
            </p:cNvPr>
            <p:cNvSpPr/>
            <p:nvPr/>
          </p:nvSpPr>
          <p:spPr>
            <a:xfrm rot="16200000">
              <a:off x="2802834" y="96080"/>
              <a:ext cx="1762539" cy="4214191"/>
            </a:xfrm>
            <a:custGeom>
              <a:avLst/>
              <a:gdLst>
                <a:gd name="connsiteX0" fmla="*/ 1762539 w 1762539"/>
                <a:gd name="connsiteY0" fmla="*/ 293762 h 4214191"/>
                <a:gd name="connsiteX1" fmla="*/ 1762539 w 1762539"/>
                <a:gd name="connsiteY1" fmla="*/ 4214191 h 4214191"/>
                <a:gd name="connsiteX2" fmla="*/ 1338470 w 1762539"/>
                <a:gd name="connsiteY2" fmla="*/ 4214191 h 4214191"/>
                <a:gd name="connsiteX3" fmla="*/ 881270 w 1762539"/>
                <a:gd name="connsiteY3" fmla="*/ 3756991 h 4214191"/>
                <a:gd name="connsiteX4" fmla="*/ 424070 w 1762539"/>
                <a:gd name="connsiteY4" fmla="*/ 4214191 h 4214191"/>
                <a:gd name="connsiteX5" fmla="*/ 0 w 1762539"/>
                <a:gd name="connsiteY5" fmla="*/ 4214191 h 4214191"/>
                <a:gd name="connsiteX6" fmla="*/ 0 w 1762539"/>
                <a:gd name="connsiteY6" fmla="*/ 293762 h 4214191"/>
                <a:gd name="connsiteX7" fmla="*/ 293762 w 1762539"/>
                <a:gd name="connsiteY7" fmla="*/ 0 h 4214191"/>
                <a:gd name="connsiteX8" fmla="*/ 1468777 w 1762539"/>
                <a:gd name="connsiteY8" fmla="*/ 0 h 4214191"/>
                <a:gd name="connsiteX9" fmla="*/ 1762539 w 1762539"/>
                <a:gd name="connsiteY9" fmla="*/ 293762 h 421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2539" h="4214191">
                  <a:moveTo>
                    <a:pt x="1762539" y="293762"/>
                  </a:moveTo>
                  <a:lnTo>
                    <a:pt x="1762539" y="4214191"/>
                  </a:lnTo>
                  <a:lnTo>
                    <a:pt x="1338470" y="4214191"/>
                  </a:lnTo>
                  <a:cubicBezTo>
                    <a:pt x="1338470" y="3961686"/>
                    <a:pt x="1133775" y="3756991"/>
                    <a:pt x="881270" y="3756991"/>
                  </a:cubicBezTo>
                  <a:cubicBezTo>
                    <a:pt x="628765" y="3756991"/>
                    <a:pt x="424070" y="3961686"/>
                    <a:pt x="424070" y="4214191"/>
                  </a:cubicBezTo>
                  <a:lnTo>
                    <a:pt x="0" y="4214191"/>
                  </a:lnTo>
                  <a:lnTo>
                    <a:pt x="0" y="293762"/>
                  </a:lnTo>
                  <a:cubicBezTo>
                    <a:pt x="0" y="131522"/>
                    <a:pt x="131522" y="0"/>
                    <a:pt x="293762" y="0"/>
                  </a:cubicBezTo>
                  <a:lnTo>
                    <a:pt x="1468777" y="0"/>
                  </a:lnTo>
                  <a:cubicBezTo>
                    <a:pt x="1631017" y="0"/>
                    <a:pt x="1762539" y="131522"/>
                    <a:pt x="1762539" y="293762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B5F15A-53A9-4531-A6EF-60A4EBE5A3FE}"/>
                </a:ext>
              </a:extLst>
            </p:cNvPr>
            <p:cNvSpPr/>
            <p:nvPr/>
          </p:nvSpPr>
          <p:spPr>
            <a:xfrm rot="16200000">
              <a:off x="3042175" y="195471"/>
              <a:ext cx="1482639" cy="4015408"/>
            </a:xfrm>
            <a:custGeom>
              <a:avLst/>
              <a:gdLst>
                <a:gd name="connsiteX0" fmla="*/ 1482639 w 1482639"/>
                <a:gd name="connsiteY0" fmla="*/ 247111 h 4015408"/>
                <a:gd name="connsiteX1" fmla="*/ 1482639 w 1482639"/>
                <a:gd name="connsiteY1" fmla="*/ 4015408 h 4015408"/>
                <a:gd name="connsiteX2" fmla="*/ 1198519 w 1482639"/>
                <a:gd name="connsiteY2" fmla="*/ 4015408 h 4015408"/>
                <a:gd name="connsiteX3" fmla="*/ 1189231 w 1482639"/>
                <a:gd name="connsiteY3" fmla="*/ 3923267 h 4015408"/>
                <a:gd name="connsiteX4" fmla="*/ 741320 w 1482639"/>
                <a:gd name="connsiteY4" fmla="*/ 3558209 h 4015408"/>
                <a:gd name="connsiteX5" fmla="*/ 293408 w 1482639"/>
                <a:gd name="connsiteY5" fmla="*/ 3923266 h 4015408"/>
                <a:gd name="connsiteX6" fmla="*/ 284120 w 1482639"/>
                <a:gd name="connsiteY6" fmla="*/ 4015408 h 4015408"/>
                <a:gd name="connsiteX7" fmla="*/ 0 w 1482639"/>
                <a:gd name="connsiteY7" fmla="*/ 4015408 h 4015408"/>
                <a:gd name="connsiteX8" fmla="*/ 0 w 1482639"/>
                <a:gd name="connsiteY8" fmla="*/ 247111 h 4015408"/>
                <a:gd name="connsiteX9" fmla="*/ 247111 w 1482639"/>
                <a:gd name="connsiteY9" fmla="*/ 0 h 4015408"/>
                <a:gd name="connsiteX10" fmla="*/ 1235528 w 1482639"/>
                <a:gd name="connsiteY10" fmla="*/ 0 h 4015408"/>
                <a:gd name="connsiteX11" fmla="*/ 1482639 w 1482639"/>
                <a:gd name="connsiteY11" fmla="*/ 247111 h 401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2639" h="4015408">
                  <a:moveTo>
                    <a:pt x="1482639" y="247111"/>
                  </a:moveTo>
                  <a:lnTo>
                    <a:pt x="1482639" y="4015408"/>
                  </a:lnTo>
                  <a:lnTo>
                    <a:pt x="1198519" y="4015408"/>
                  </a:lnTo>
                  <a:lnTo>
                    <a:pt x="1189231" y="3923267"/>
                  </a:lnTo>
                  <a:cubicBezTo>
                    <a:pt x="1146599" y="3714928"/>
                    <a:pt x="962261" y="3558209"/>
                    <a:pt x="741320" y="3558209"/>
                  </a:cubicBezTo>
                  <a:cubicBezTo>
                    <a:pt x="520378" y="3558209"/>
                    <a:pt x="336040" y="3714928"/>
                    <a:pt x="293408" y="3923266"/>
                  </a:cubicBezTo>
                  <a:lnTo>
                    <a:pt x="284120" y="4015408"/>
                  </a:lnTo>
                  <a:lnTo>
                    <a:pt x="0" y="4015408"/>
                  </a:lnTo>
                  <a:lnTo>
                    <a:pt x="0" y="247111"/>
                  </a:lnTo>
                  <a:cubicBezTo>
                    <a:pt x="0" y="110635"/>
                    <a:pt x="110635" y="0"/>
                    <a:pt x="247111" y="0"/>
                  </a:cubicBezTo>
                  <a:lnTo>
                    <a:pt x="1235528" y="0"/>
                  </a:lnTo>
                  <a:cubicBezTo>
                    <a:pt x="1372004" y="0"/>
                    <a:pt x="1482639" y="110635"/>
                    <a:pt x="1482639" y="247111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84A4E7E-35F1-4368-850C-8E982FD3D51A}"/>
                </a:ext>
              </a:extLst>
            </p:cNvPr>
            <p:cNvSpPr txBox="1"/>
            <p:nvPr/>
          </p:nvSpPr>
          <p:spPr>
            <a:xfrm>
              <a:off x="1874969" y="1969631"/>
              <a:ext cx="3312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400" b="1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Мәтін енгізіңіз</a:t>
              </a:r>
              <a:endParaRPr lang="en-US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26D478-3191-4E4B-9837-3D075E2AE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966" y="213277"/>
            <a:ext cx="309896" cy="3147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03243A-8548-4945-B984-762BFFE7EFFB}"/>
              </a:ext>
            </a:extLst>
          </p:cNvPr>
          <p:cNvSpPr txBox="1"/>
          <p:nvPr/>
        </p:nvSpPr>
        <p:spPr>
          <a:xfrm>
            <a:off x="9495902" y="138080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eneasy.kz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3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16000" fill="hold" nodeType="clickEffect" p14:presetBounceEnd="3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-1.48148E-6 L 0.23906 0.00093 " pathEditMode="relative" rAng="0" ptsTypes="AA" p14:bounceEnd="31000">
                                          <p:cBhvr>
                                            <p:cTn id="6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953" y="4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16000" fill="hold" nodeType="clickEffect" p14:presetBounceEnd="3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4.07407E-6 L 0.23906 0.00092 " pathEditMode="relative" rAng="0" ptsTypes="AA" p14:bounceEnd="31000">
                                          <p:cBhvr>
                                            <p:cTn id="1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953" y="4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42" presetClass="path" presetSubtype="0" accel="16000" fill="hold" nodeType="clickEffect" p14:presetBounceEnd="3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-1.85185E-6 L 0.23906 0.00093 " pathEditMode="relative" rAng="0" ptsTypes="AA" p14:bounceEnd="31000">
                                          <p:cBhvr>
                                            <p:cTn id="14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953" y="4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16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-1.48148E-6 L 0.23906 0.00093 " pathEditMode="relative" rAng="0" ptsTypes="AA">
                                          <p:cBhvr>
                                            <p:cTn id="6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953" y="4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16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4.07407E-6 L 0.23906 0.00092 " pathEditMode="relative" rAng="0" ptsTypes="AA">
                                          <p:cBhvr>
                                            <p:cTn id="1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953" y="4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42" presetClass="path" presetSubtype="0" accel="16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-1.85185E-6 L 0.23906 0.00093 " pathEditMode="relative" rAng="0" ptsTypes="AA">
                                          <p:cBhvr>
                                            <p:cTn id="14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953" y="4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24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Segoe UI Black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owaisarabia@gmail.com</dc:creator>
  <cp:lastModifiedBy>зко</cp:lastModifiedBy>
  <cp:revision>14</cp:revision>
  <dcterms:created xsi:type="dcterms:W3CDTF">2019-12-14T08:31:58Z</dcterms:created>
  <dcterms:modified xsi:type="dcterms:W3CDTF">2023-04-03T18:57:04Z</dcterms:modified>
</cp:coreProperties>
</file>