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KG Primary Penmanship" panose="020B0604020202020204" charset="0"/>
      <p:regular r:id="rId7"/>
    </p:embeddedFont>
    <p:embeddedFont>
      <p:font typeface="Segoe UI Black" panose="020B0A02040204020203" pitchFamily="34" charset="0"/>
      <p:bold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2E44"/>
    <a:srgbClr val="491C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 varScale="1">
        <p:scale>
          <a:sx n="41" d="100"/>
          <a:sy n="41" d="100"/>
        </p:scale>
        <p:origin x="213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047740" y="2849071"/>
            <a:ext cx="5464520" cy="4446753"/>
          </a:xfrm>
          <a:custGeom>
            <a:avLst/>
            <a:gdLst/>
            <a:ahLst/>
            <a:cxnLst/>
            <a:rect l="l" t="t" r="r" b="b"/>
            <a:pathLst>
              <a:path w="5464520" h="4446753">
                <a:moveTo>
                  <a:pt x="0" y="0"/>
                </a:moveTo>
                <a:lnTo>
                  <a:pt x="5464520" y="0"/>
                </a:lnTo>
                <a:lnTo>
                  <a:pt x="5464520" y="4446754"/>
                </a:lnTo>
                <a:lnTo>
                  <a:pt x="0" y="44467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695163" y="4948956"/>
            <a:ext cx="1250897" cy="1250897"/>
          </a:xfrm>
          <a:custGeom>
            <a:avLst/>
            <a:gdLst/>
            <a:ahLst/>
            <a:cxnLst/>
            <a:rect l="l" t="t" r="r" b="b"/>
            <a:pathLst>
              <a:path w="1250897" h="1250897">
                <a:moveTo>
                  <a:pt x="0" y="0"/>
                </a:moveTo>
                <a:lnTo>
                  <a:pt x="1250897" y="0"/>
                </a:lnTo>
                <a:lnTo>
                  <a:pt x="1250897" y="1250897"/>
                </a:lnTo>
                <a:lnTo>
                  <a:pt x="0" y="125089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508471">
            <a:off x="2339446" y="6023557"/>
            <a:ext cx="881967" cy="1059130"/>
          </a:xfrm>
          <a:custGeom>
            <a:avLst/>
            <a:gdLst/>
            <a:ahLst/>
            <a:cxnLst/>
            <a:rect l="l" t="t" r="r" b="b"/>
            <a:pathLst>
              <a:path w="881967" h="1059130">
                <a:moveTo>
                  <a:pt x="0" y="0"/>
                </a:moveTo>
                <a:lnTo>
                  <a:pt x="881966" y="0"/>
                </a:lnTo>
                <a:lnTo>
                  <a:pt x="881966" y="1059130"/>
                </a:lnTo>
                <a:lnTo>
                  <a:pt x="0" y="105913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3887561">
            <a:off x="3427187" y="5325838"/>
            <a:ext cx="1105208" cy="1277026"/>
          </a:xfrm>
          <a:custGeom>
            <a:avLst/>
            <a:gdLst/>
            <a:ahLst/>
            <a:cxnLst/>
            <a:rect l="l" t="t" r="r" b="b"/>
            <a:pathLst>
              <a:path w="1105208" h="1277026">
                <a:moveTo>
                  <a:pt x="0" y="0"/>
                </a:moveTo>
                <a:lnTo>
                  <a:pt x="1105208" y="0"/>
                </a:lnTo>
                <a:lnTo>
                  <a:pt x="1105208" y="1277026"/>
                </a:lnTo>
                <a:lnTo>
                  <a:pt x="0" y="127702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4694680" y="5165804"/>
            <a:ext cx="1233531" cy="1570468"/>
          </a:xfrm>
          <a:custGeom>
            <a:avLst/>
            <a:gdLst/>
            <a:ahLst/>
            <a:cxnLst/>
            <a:rect l="l" t="t" r="r" b="b"/>
            <a:pathLst>
              <a:path w="1233531" h="1570468">
                <a:moveTo>
                  <a:pt x="0" y="0"/>
                </a:moveTo>
                <a:lnTo>
                  <a:pt x="1233531" y="0"/>
                </a:lnTo>
                <a:lnTo>
                  <a:pt x="1233531" y="1570468"/>
                </a:lnTo>
                <a:lnTo>
                  <a:pt x="0" y="157046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4255372" y="6374147"/>
            <a:ext cx="682340" cy="862729"/>
          </a:xfrm>
          <a:custGeom>
            <a:avLst/>
            <a:gdLst/>
            <a:ahLst/>
            <a:cxnLst/>
            <a:rect l="l" t="t" r="r" b="b"/>
            <a:pathLst>
              <a:path w="682340" h="862729">
                <a:moveTo>
                  <a:pt x="0" y="0"/>
                </a:moveTo>
                <a:lnTo>
                  <a:pt x="682340" y="0"/>
                </a:lnTo>
                <a:lnTo>
                  <a:pt x="682340" y="862729"/>
                </a:lnTo>
                <a:lnTo>
                  <a:pt x="0" y="862729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3244466" y="8884241"/>
            <a:ext cx="1250897" cy="1250897"/>
          </a:xfrm>
          <a:custGeom>
            <a:avLst/>
            <a:gdLst/>
            <a:ahLst/>
            <a:cxnLst/>
            <a:rect l="l" t="t" r="r" b="b"/>
            <a:pathLst>
              <a:path w="1250897" h="1250897">
                <a:moveTo>
                  <a:pt x="0" y="0"/>
                </a:moveTo>
                <a:lnTo>
                  <a:pt x="1250898" y="0"/>
                </a:lnTo>
                <a:lnTo>
                  <a:pt x="1250898" y="1250897"/>
                </a:lnTo>
                <a:lnTo>
                  <a:pt x="0" y="1250897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601890">
            <a:off x="5045595" y="8306354"/>
            <a:ext cx="881967" cy="1059130"/>
          </a:xfrm>
          <a:custGeom>
            <a:avLst/>
            <a:gdLst/>
            <a:ahLst/>
            <a:cxnLst/>
            <a:rect l="l" t="t" r="r" b="b"/>
            <a:pathLst>
              <a:path w="881967" h="1059130">
                <a:moveTo>
                  <a:pt x="0" y="0"/>
                </a:moveTo>
                <a:lnTo>
                  <a:pt x="881967" y="0"/>
                </a:lnTo>
                <a:lnTo>
                  <a:pt x="881967" y="1059130"/>
                </a:lnTo>
                <a:lnTo>
                  <a:pt x="0" y="1059130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 rot="3900237">
            <a:off x="3851629" y="7958441"/>
            <a:ext cx="1105208" cy="1277026"/>
          </a:xfrm>
          <a:custGeom>
            <a:avLst/>
            <a:gdLst/>
            <a:ahLst/>
            <a:cxnLst/>
            <a:rect l="l" t="t" r="r" b="b"/>
            <a:pathLst>
              <a:path w="1105208" h="1277026">
                <a:moveTo>
                  <a:pt x="0" y="0"/>
                </a:moveTo>
                <a:lnTo>
                  <a:pt x="1105209" y="0"/>
                </a:lnTo>
                <a:lnTo>
                  <a:pt x="1105209" y="1277026"/>
                </a:lnTo>
                <a:lnTo>
                  <a:pt x="0" y="1277026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546935" y="8237635"/>
            <a:ext cx="1233531" cy="1570468"/>
          </a:xfrm>
          <a:custGeom>
            <a:avLst/>
            <a:gdLst/>
            <a:ahLst/>
            <a:cxnLst/>
            <a:rect l="l" t="t" r="r" b="b"/>
            <a:pathLst>
              <a:path w="1233531" h="1570468">
                <a:moveTo>
                  <a:pt x="0" y="0"/>
                </a:moveTo>
                <a:lnTo>
                  <a:pt x="1233531" y="0"/>
                </a:lnTo>
                <a:lnTo>
                  <a:pt x="1233531" y="1570468"/>
                </a:lnTo>
                <a:lnTo>
                  <a:pt x="0" y="1570468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2679250" y="7998670"/>
            <a:ext cx="682340" cy="862729"/>
          </a:xfrm>
          <a:custGeom>
            <a:avLst/>
            <a:gdLst/>
            <a:ahLst/>
            <a:cxnLst/>
            <a:rect l="l" t="t" r="r" b="b"/>
            <a:pathLst>
              <a:path w="682340" h="862729">
                <a:moveTo>
                  <a:pt x="0" y="0"/>
                </a:moveTo>
                <a:lnTo>
                  <a:pt x="682340" y="0"/>
                </a:lnTo>
                <a:lnTo>
                  <a:pt x="682340" y="862728"/>
                </a:lnTo>
                <a:lnTo>
                  <a:pt x="0" y="862728"/>
                </a:lnTo>
                <a:lnTo>
                  <a:pt x="0" y="0"/>
                </a:lnTo>
                <a:close/>
              </a:path>
            </a:pathLst>
          </a:custGeom>
          <a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a:blipFill>
        </p:spPr>
      </p:sp>
      <p:sp>
        <p:nvSpPr>
          <p:cNvPr id="13" name="AutoShape 13"/>
          <p:cNvSpPr/>
          <p:nvPr/>
        </p:nvSpPr>
        <p:spPr>
          <a:xfrm>
            <a:off x="-194852" y="7628779"/>
            <a:ext cx="7949703" cy="0"/>
          </a:xfrm>
          <a:prstGeom prst="line">
            <a:avLst/>
          </a:prstGeom>
          <a:ln w="19050" cap="flat">
            <a:solidFill>
              <a:srgbClr val="00000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14" name="Freeform 14"/>
          <p:cNvSpPr/>
          <p:nvPr/>
        </p:nvSpPr>
        <p:spPr>
          <a:xfrm>
            <a:off x="1047740" y="7486325"/>
            <a:ext cx="604964" cy="267697"/>
          </a:xfrm>
          <a:custGeom>
            <a:avLst/>
            <a:gdLst/>
            <a:ahLst/>
            <a:cxnLst/>
            <a:rect l="l" t="t" r="r" b="b"/>
            <a:pathLst>
              <a:path w="604964" h="267697">
                <a:moveTo>
                  <a:pt x="0" y="0"/>
                </a:moveTo>
                <a:lnTo>
                  <a:pt x="604964" y="0"/>
                </a:lnTo>
                <a:lnTo>
                  <a:pt x="604964" y="267696"/>
                </a:lnTo>
                <a:lnTo>
                  <a:pt x="0" y="267696"/>
                </a:lnTo>
                <a:lnTo>
                  <a:pt x="0" y="0"/>
                </a:lnTo>
                <a:close/>
              </a:path>
            </a:pathLst>
          </a:custGeom>
          <a:blipFill>
            <a:blip r:embed="rId23"/>
            <a:stretch>
              <a:fillRect/>
            </a:stretch>
          </a:blipFill>
        </p:spPr>
      </p:sp>
      <p:grpSp>
        <p:nvGrpSpPr>
          <p:cNvPr id="15" name="Group 15"/>
          <p:cNvGrpSpPr/>
          <p:nvPr/>
        </p:nvGrpSpPr>
        <p:grpSpPr>
          <a:xfrm>
            <a:off x="830428" y="756000"/>
            <a:ext cx="5899143" cy="576319"/>
            <a:chOff x="0" y="0"/>
            <a:chExt cx="2114120" cy="20654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2114120" cy="206540"/>
            </a:xfrm>
            <a:custGeom>
              <a:avLst/>
              <a:gdLst/>
              <a:ahLst/>
              <a:cxnLst/>
              <a:rect l="l" t="t" r="r" b="b"/>
              <a:pathLst>
                <a:path w="2114120" h="206540">
                  <a:moveTo>
                    <a:pt x="48558" y="0"/>
                  </a:moveTo>
                  <a:lnTo>
                    <a:pt x="2065562" y="0"/>
                  </a:lnTo>
                  <a:cubicBezTo>
                    <a:pt x="2078440" y="0"/>
                    <a:pt x="2090791" y="5116"/>
                    <a:pt x="2099897" y="14222"/>
                  </a:cubicBezTo>
                  <a:cubicBezTo>
                    <a:pt x="2109004" y="23329"/>
                    <a:pt x="2114120" y="35680"/>
                    <a:pt x="2114120" y="48558"/>
                  </a:cubicBezTo>
                  <a:lnTo>
                    <a:pt x="2114120" y="157982"/>
                  </a:lnTo>
                  <a:cubicBezTo>
                    <a:pt x="2114120" y="184800"/>
                    <a:pt x="2092380" y="206540"/>
                    <a:pt x="2065562" y="206540"/>
                  </a:cubicBezTo>
                  <a:lnTo>
                    <a:pt x="48558" y="206540"/>
                  </a:lnTo>
                  <a:cubicBezTo>
                    <a:pt x="35680" y="206540"/>
                    <a:pt x="23329" y="201424"/>
                    <a:pt x="14222" y="192318"/>
                  </a:cubicBezTo>
                  <a:cubicBezTo>
                    <a:pt x="5116" y="183211"/>
                    <a:pt x="0" y="170860"/>
                    <a:pt x="0" y="157982"/>
                  </a:cubicBezTo>
                  <a:lnTo>
                    <a:pt x="0" y="48558"/>
                  </a:lnTo>
                  <a:cubicBezTo>
                    <a:pt x="0" y="35680"/>
                    <a:pt x="5116" y="23329"/>
                    <a:pt x="14222" y="14222"/>
                  </a:cubicBezTo>
                  <a:cubicBezTo>
                    <a:pt x="23329" y="5116"/>
                    <a:pt x="35680" y="0"/>
                    <a:pt x="48558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2114120" cy="2446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88"/>
                </a:lnSpc>
              </a:pPr>
              <a:endParaRPr/>
            </a:p>
          </p:txBody>
        </p:sp>
      </p:grpSp>
      <p:sp>
        <p:nvSpPr>
          <p:cNvPr id="18" name="TextBox 18"/>
          <p:cNvSpPr txBox="1"/>
          <p:nvPr/>
        </p:nvSpPr>
        <p:spPr>
          <a:xfrm>
            <a:off x="1100239" y="862232"/>
            <a:ext cx="864190" cy="3162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kk-KZ" sz="1800" b="1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Есімім</a:t>
            </a:r>
            <a:endParaRPr lang="en-US" sz="1800" b="1" dirty="0">
              <a:solidFill>
                <a:srgbClr val="000000"/>
              </a:solidFill>
              <a:latin typeface="KG Primary Penmanship"/>
              <a:ea typeface="Segoe UI Black" panose="020B0A02040204020203" pitchFamily="34" charset="0"/>
              <a:cs typeface="KG Primary Penmanship"/>
              <a:sym typeface="KG Primary Penmanship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405108" y="1504729"/>
            <a:ext cx="4749783" cy="495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92"/>
              </a:lnSpc>
            </a:pPr>
            <a:r>
              <a:rPr lang="kk-KZ" sz="2994" dirty="0">
                <a:solidFill>
                  <a:srgbClr val="BE193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Fredoka"/>
                <a:sym typeface="Fredoka"/>
              </a:rPr>
              <a:t>жемістер</a:t>
            </a:r>
            <a:endParaRPr lang="en-US" sz="2994" dirty="0">
              <a:solidFill>
                <a:srgbClr val="BE193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Fredoka"/>
              <a:sym typeface="Fredok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Segoe UI Black</vt:lpstr>
      <vt:lpstr>Arial</vt:lpstr>
      <vt:lpstr>KG Primary Penmanship</vt:lpstr>
      <vt:lpstr>Calibri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Colorful Fun Fruit Shape Matching Worksheet</dc:title>
  <dc:creator>зко</dc:creator>
  <cp:lastModifiedBy>gho wer</cp:lastModifiedBy>
  <cp:revision>3</cp:revision>
  <dcterms:created xsi:type="dcterms:W3CDTF">2006-08-16T00:00:00Z</dcterms:created>
  <dcterms:modified xsi:type="dcterms:W3CDTF">2025-03-27T19:28:49Z</dcterms:modified>
  <dc:identifier>DAGi8Z2o6bs</dc:identifier>
</cp:coreProperties>
</file>